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24"/>
  </p:notesMasterIdLst>
  <p:handoutMasterIdLst>
    <p:handoutMasterId r:id="rId25"/>
  </p:handoutMasterIdLst>
  <p:sldIdLst>
    <p:sldId id="289" r:id="rId5"/>
    <p:sldId id="306" r:id="rId6"/>
    <p:sldId id="301" r:id="rId7"/>
    <p:sldId id="305" r:id="rId8"/>
    <p:sldId id="299" r:id="rId9"/>
    <p:sldId id="286" r:id="rId10"/>
    <p:sldId id="300" r:id="rId11"/>
    <p:sldId id="296" r:id="rId12"/>
    <p:sldId id="298" r:id="rId13"/>
    <p:sldId id="281" r:id="rId14"/>
    <p:sldId id="291" r:id="rId15"/>
    <p:sldId id="294" r:id="rId16"/>
    <p:sldId id="273" r:id="rId17"/>
    <p:sldId id="293" r:id="rId18"/>
    <p:sldId id="297" r:id="rId19"/>
    <p:sldId id="295" r:id="rId20"/>
    <p:sldId id="268" r:id="rId21"/>
    <p:sldId id="304" r:id="rId22"/>
    <p:sldId id="288" r:id="rId23"/>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1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90A2"/>
    <a:srgbClr val="9900CC"/>
    <a:srgbClr val="000000"/>
    <a:srgbClr val="009900"/>
    <a:srgbClr val="40404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70"/>
  </p:normalViewPr>
  <p:slideViewPr>
    <p:cSldViewPr snapToGrid="0">
      <p:cViewPr varScale="1">
        <p:scale>
          <a:sx n="100" d="100"/>
          <a:sy n="100" d="100"/>
        </p:scale>
        <p:origin x="72" y="288"/>
      </p:cViewPr>
      <p:guideLst>
        <p:guide pos="3840"/>
        <p:guide orient="horz" pos="216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2D205D-ACFC-421F-84A2-4E29C066A403}" type="doc">
      <dgm:prSet loTypeId="urn:microsoft.com/office/officeart/2018/2/layout/IconLabelList" loCatId="icon" qsTypeId="urn:microsoft.com/office/officeart/2005/8/quickstyle/simple1" qsCatId="simple" csTypeId="urn:microsoft.com/office/officeart/2005/8/colors/colorful5" csCatId="colorful" phldr="1"/>
      <dgm:spPr/>
      <dgm:t>
        <a:bodyPr/>
        <a:lstStyle/>
        <a:p>
          <a:endParaRPr lang="en-US"/>
        </a:p>
      </dgm:t>
    </dgm:pt>
    <dgm:pt modelId="{1E8299E1-BD0E-44AD-B8F3-89BA3A5DA792}">
      <dgm:prSet custT="1"/>
      <dgm:spPr/>
      <dgm:t>
        <a:bodyPr/>
        <a:lstStyle/>
        <a:p>
          <a:pPr>
            <a:lnSpc>
              <a:spcPct val="100000"/>
            </a:lnSpc>
          </a:pPr>
          <a:r>
            <a:rPr lang="en-US" sz="2000" b="1" dirty="0"/>
            <a:t>The Program: </a:t>
          </a:r>
          <a:br>
            <a:rPr lang="en-US" sz="2000" b="1" dirty="0"/>
          </a:br>
          <a:r>
            <a:rPr lang="en-US" sz="2000" b="1" dirty="0"/>
            <a:t>Next Generation Media Internship Program</a:t>
          </a:r>
        </a:p>
        <a:p>
          <a:pPr>
            <a:lnSpc>
              <a:spcPct val="100000"/>
            </a:lnSpc>
          </a:pPr>
          <a:r>
            <a:rPr lang="en-US" sz="2000" b="1" dirty="0"/>
            <a:t>Media Apprenticeship Pathways Program </a:t>
          </a:r>
        </a:p>
      </dgm:t>
    </dgm:pt>
    <dgm:pt modelId="{4DC902CB-0DE7-4F3D-B9CA-C768D49E9563}" type="parTrans" cxnId="{6D3E1927-3FA2-4582-A52B-985764D90C10}">
      <dgm:prSet/>
      <dgm:spPr/>
      <dgm:t>
        <a:bodyPr/>
        <a:lstStyle/>
        <a:p>
          <a:endParaRPr lang="en-US"/>
        </a:p>
      </dgm:t>
    </dgm:pt>
    <dgm:pt modelId="{DEF801F7-C48A-4DA2-A784-6DBC3460ED71}" type="sibTrans" cxnId="{6D3E1927-3FA2-4582-A52B-985764D90C10}">
      <dgm:prSet/>
      <dgm:spPr/>
      <dgm:t>
        <a:bodyPr/>
        <a:lstStyle/>
        <a:p>
          <a:endParaRPr lang="en-US"/>
        </a:p>
      </dgm:t>
    </dgm:pt>
    <dgm:pt modelId="{56C6C401-DC1E-4889-8735-EC8981F9872D}">
      <dgm:prSet custT="1"/>
      <dgm:spPr/>
      <dgm:t>
        <a:bodyPr/>
        <a:lstStyle/>
        <a:p>
          <a:pPr>
            <a:lnSpc>
              <a:spcPct val="100000"/>
            </a:lnSpc>
          </a:pPr>
          <a:r>
            <a:rPr lang="en-US" sz="2000" b="1" dirty="0"/>
            <a:t>The Project: </a:t>
          </a:r>
          <a:br>
            <a:rPr lang="en-US" sz="2000" b="1" dirty="0"/>
          </a:br>
          <a:r>
            <a:rPr lang="en-US" sz="2000" b="1" dirty="0"/>
            <a:t>The Justice Beat Talk Show</a:t>
          </a:r>
        </a:p>
        <a:p>
          <a:pPr>
            <a:lnSpc>
              <a:spcPct val="100000"/>
            </a:lnSpc>
          </a:pPr>
          <a:r>
            <a:rPr lang="en-US" sz="2000" b="1" dirty="0"/>
            <a:t>The Just-Us </a:t>
          </a:r>
          <a:r>
            <a:rPr lang="en-US" sz="2000" b="1" dirty="0" err="1"/>
            <a:t>YOUth</a:t>
          </a:r>
          <a:r>
            <a:rPr lang="en-US" sz="2000" b="1" dirty="0"/>
            <a:t> Talk Show</a:t>
          </a:r>
          <a:endParaRPr lang="en-US" sz="2000" dirty="0"/>
        </a:p>
      </dgm:t>
    </dgm:pt>
    <dgm:pt modelId="{ED0C9C47-DDC4-448C-9AE8-9448F7BC10C6}" type="parTrans" cxnId="{5113513E-89E9-4AD2-89E3-EC5513FB9702}">
      <dgm:prSet/>
      <dgm:spPr/>
      <dgm:t>
        <a:bodyPr/>
        <a:lstStyle/>
        <a:p>
          <a:endParaRPr lang="en-US"/>
        </a:p>
      </dgm:t>
    </dgm:pt>
    <dgm:pt modelId="{C512D303-0E7C-425A-8E95-C8247DD05917}" type="sibTrans" cxnId="{5113513E-89E9-4AD2-89E3-EC5513FB9702}">
      <dgm:prSet/>
      <dgm:spPr/>
      <dgm:t>
        <a:bodyPr/>
        <a:lstStyle/>
        <a:p>
          <a:endParaRPr lang="en-US"/>
        </a:p>
      </dgm:t>
    </dgm:pt>
    <dgm:pt modelId="{B1EA6FEE-B1B5-4581-B554-27F5756FA0AF}" type="pres">
      <dgm:prSet presAssocID="{782D205D-ACFC-421F-84A2-4E29C066A403}" presName="root" presStyleCnt="0">
        <dgm:presLayoutVars>
          <dgm:dir/>
          <dgm:resizeHandles val="exact"/>
        </dgm:presLayoutVars>
      </dgm:prSet>
      <dgm:spPr/>
    </dgm:pt>
    <dgm:pt modelId="{796D1F30-D106-4C12-98F9-8592C1FFC7DF}" type="pres">
      <dgm:prSet presAssocID="{1E8299E1-BD0E-44AD-B8F3-89BA3A5DA792}" presName="compNode" presStyleCnt="0"/>
      <dgm:spPr/>
    </dgm:pt>
    <dgm:pt modelId="{4841553D-61D8-4F1A-944B-712F8DA7854F}" type="pres">
      <dgm:prSet presAssocID="{1E8299E1-BD0E-44AD-B8F3-89BA3A5DA79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D00B3546-1DD4-4B96-9481-908EF0AE6182}" type="pres">
      <dgm:prSet presAssocID="{1E8299E1-BD0E-44AD-B8F3-89BA3A5DA792}" presName="spaceRect" presStyleCnt="0"/>
      <dgm:spPr/>
    </dgm:pt>
    <dgm:pt modelId="{7C2FFA55-B794-49E1-A41A-D84CD2C2B932}" type="pres">
      <dgm:prSet presAssocID="{1E8299E1-BD0E-44AD-B8F3-89BA3A5DA792}" presName="textRect" presStyleLbl="revTx" presStyleIdx="0" presStyleCnt="2" custScaleX="134532">
        <dgm:presLayoutVars>
          <dgm:chMax val="1"/>
          <dgm:chPref val="1"/>
        </dgm:presLayoutVars>
      </dgm:prSet>
      <dgm:spPr/>
    </dgm:pt>
    <dgm:pt modelId="{4565F84A-CE66-4EC5-A584-2353A3B68820}" type="pres">
      <dgm:prSet presAssocID="{DEF801F7-C48A-4DA2-A784-6DBC3460ED71}" presName="sibTrans" presStyleCnt="0"/>
      <dgm:spPr/>
    </dgm:pt>
    <dgm:pt modelId="{030BCF83-DEB3-4F48-8CA7-14FC1325F9FB}" type="pres">
      <dgm:prSet presAssocID="{56C6C401-DC1E-4889-8735-EC8981F9872D}" presName="compNode" presStyleCnt="0"/>
      <dgm:spPr/>
    </dgm:pt>
    <dgm:pt modelId="{F3FB5A80-AD17-4139-8039-A23F9290E22B}" type="pres">
      <dgm:prSet presAssocID="{56C6C401-DC1E-4889-8735-EC8981F987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990282D2-33A0-49CC-8C27-77CECB5E1BC9}" type="pres">
      <dgm:prSet presAssocID="{56C6C401-DC1E-4889-8735-EC8981F9872D}" presName="spaceRect" presStyleCnt="0"/>
      <dgm:spPr/>
    </dgm:pt>
    <dgm:pt modelId="{A8FF2E7A-A1DC-418D-B010-E0419CDDEAAE}" type="pres">
      <dgm:prSet presAssocID="{56C6C401-DC1E-4889-8735-EC8981F9872D}" presName="textRect" presStyleLbl="revTx" presStyleIdx="1" presStyleCnt="2">
        <dgm:presLayoutVars>
          <dgm:chMax val="1"/>
          <dgm:chPref val="1"/>
        </dgm:presLayoutVars>
      </dgm:prSet>
      <dgm:spPr/>
    </dgm:pt>
  </dgm:ptLst>
  <dgm:cxnLst>
    <dgm:cxn modelId="{6D3E1927-3FA2-4582-A52B-985764D90C10}" srcId="{782D205D-ACFC-421F-84A2-4E29C066A403}" destId="{1E8299E1-BD0E-44AD-B8F3-89BA3A5DA792}" srcOrd="0" destOrd="0" parTransId="{4DC902CB-0DE7-4F3D-B9CA-C768D49E9563}" sibTransId="{DEF801F7-C48A-4DA2-A784-6DBC3460ED71}"/>
    <dgm:cxn modelId="{AA5AAD34-6C80-49E0-AC85-6ACB9E0D4341}" type="presOf" srcId="{56C6C401-DC1E-4889-8735-EC8981F9872D}" destId="{A8FF2E7A-A1DC-418D-B010-E0419CDDEAAE}" srcOrd="0" destOrd="0" presId="urn:microsoft.com/office/officeart/2018/2/layout/IconLabelList"/>
    <dgm:cxn modelId="{5113513E-89E9-4AD2-89E3-EC5513FB9702}" srcId="{782D205D-ACFC-421F-84A2-4E29C066A403}" destId="{56C6C401-DC1E-4889-8735-EC8981F9872D}" srcOrd="1" destOrd="0" parTransId="{ED0C9C47-DDC4-448C-9AE8-9448F7BC10C6}" sibTransId="{C512D303-0E7C-425A-8E95-C8247DD05917}"/>
    <dgm:cxn modelId="{5F5C01A7-40E0-4399-BB94-8DB006DDABAE}" type="presOf" srcId="{782D205D-ACFC-421F-84A2-4E29C066A403}" destId="{B1EA6FEE-B1B5-4581-B554-27F5756FA0AF}" srcOrd="0" destOrd="0" presId="urn:microsoft.com/office/officeart/2018/2/layout/IconLabelList"/>
    <dgm:cxn modelId="{745DAAD7-EA15-494A-A951-8504CD889025}" type="presOf" srcId="{1E8299E1-BD0E-44AD-B8F3-89BA3A5DA792}" destId="{7C2FFA55-B794-49E1-A41A-D84CD2C2B932}" srcOrd="0" destOrd="0" presId="urn:microsoft.com/office/officeart/2018/2/layout/IconLabelList"/>
    <dgm:cxn modelId="{48C981A3-552B-4D4D-80E1-2F94F83F8CA8}" type="presParOf" srcId="{B1EA6FEE-B1B5-4581-B554-27F5756FA0AF}" destId="{796D1F30-D106-4C12-98F9-8592C1FFC7DF}" srcOrd="0" destOrd="0" presId="urn:microsoft.com/office/officeart/2018/2/layout/IconLabelList"/>
    <dgm:cxn modelId="{3CC88251-E952-49E1-B7AB-22EB1AEE1535}" type="presParOf" srcId="{796D1F30-D106-4C12-98F9-8592C1FFC7DF}" destId="{4841553D-61D8-4F1A-944B-712F8DA7854F}" srcOrd="0" destOrd="0" presId="urn:microsoft.com/office/officeart/2018/2/layout/IconLabelList"/>
    <dgm:cxn modelId="{8B89A13B-ED74-4A1A-92C8-A3FCDFF0E347}" type="presParOf" srcId="{796D1F30-D106-4C12-98F9-8592C1FFC7DF}" destId="{D00B3546-1DD4-4B96-9481-908EF0AE6182}" srcOrd="1" destOrd="0" presId="urn:microsoft.com/office/officeart/2018/2/layout/IconLabelList"/>
    <dgm:cxn modelId="{83110447-1B89-4510-A9DE-1F0142A1E853}" type="presParOf" srcId="{796D1F30-D106-4C12-98F9-8592C1FFC7DF}" destId="{7C2FFA55-B794-49E1-A41A-D84CD2C2B932}" srcOrd="2" destOrd="0" presId="urn:microsoft.com/office/officeart/2018/2/layout/IconLabelList"/>
    <dgm:cxn modelId="{2BC84872-199A-40F1-A09C-4EA9AD402CBD}" type="presParOf" srcId="{B1EA6FEE-B1B5-4581-B554-27F5756FA0AF}" destId="{4565F84A-CE66-4EC5-A584-2353A3B68820}" srcOrd="1" destOrd="0" presId="urn:microsoft.com/office/officeart/2018/2/layout/IconLabelList"/>
    <dgm:cxn modelId="{90711E60-05E9-452B-8711-4A713EBDD2A8}" type="presParOf" srcId="{B1EA6FEE-B1B5-4581-B554-27F5756FA0AF}" destId="{030BCF83-DEB3-4F48-8CA7-14FC1325F9FB}" srcOrd="2" destOrd="0" presId="urn:microsoft.com/office/officeart/2018/2/layout/IconLabelList"/>
    <dgm:cxn modelId="{BFDDBE77-44D8-4688-9221-FFDF16D7A541}" type="presParOf" srcId="{030BCF83-DEB3-4F48-8CA7-14FC1325F9FB}" destId="{F3FB5A80-AD17-4139-8039-A23F9290E22B}" srcOrd="0" destOrd="0" presId="urn:microsoft.com/office/officeart/2018/2/layout/IconLabelList"/>
    <dgm:cxn modelId="{957CADAD-683F-4DE6-AE9F-D19DFE0A1C1C}" type="presParOf" srcId="{030BCF83-DEB3-4F48-8CA7-14FC1325F9FB}" destId="{990282D2-33A0-49CC-8C27-77CECB5E1BC9}" srcOrd="1" destOrd="0" presId="urn:microsoft.com/office/officeart/2018/2/layout/IconLabelList"/>
    <dgm:cxn modelId="{397B1509-0406-4135-B0BC-8B0CEE2AFC75}" type="presParOf" srcId="{030BCF83-DEB3-4F48-8CA7-14FC1325F9FB}" destId="{A8FF2E7A-A1DC-418D-B010-E0419CDDEAA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BC7E62-B86E-4CDF-BC6A-77022D1E0F4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900114B-2CAB-4D1B-9879-9D30479167EF}">
      <dgm:prSet/>
      <dgm:spPr/>
      <dgm:t>
        <a:bodyPr/>
        <a:lstStyle/>
        <a:p>
          <a:r>
            <a:rPr lang="en-US"/>
            <a:t>Obj. 1:  </a:t>
          </a:r>
          <a:r>
            <a:rPr lang="en-US" b="1"/>
            <a:t>Introduction to experiential learning </a:t>
          </a:r>
        </a:p>
      </dgm:t>
    </dgm:pt>
    <dgm:pt modelId="{70BAF387-0791-4F27-9575-24E65983060D}" type="parTrans" cxnId="{BC1BA9AA-BBB9-4A2E-AFBC-B3F3E6963A53}">
      <dgm:prSet/>
      <dgm:spPr/>
      <dgm:t>
        <a:bodyPr/>
        <a:lstStyle/>
        <a:p>
          <a:endParaRPr lang="en-US"/>
        </a:p>
      </dgm:t>
    </dgm:pt>
    <dgm:pt modelId="{68DA2CB5-A842-4B15-965A-0E74202DF270}" type="sibTrans" cxnId="{BC1BA9AA-BBB9-4A2E-AFBC-B3F3E6963A53}">
      <dgm:prSet/>
      <dgm:spPr/>
      <dgm:t>
        <a:bodyPr/>
        <a:lstStyle/>
        <a:p>
          <a:endParaRPr lang="en-US"/>
        </a:p>
      </dgm:t>
    </dgm:pt>
    <dgm:pt modelId="{5D746F2C-2524-4291-BBAD-C3B99379FDC0}">
      <dgm:prSet/>
      <dgm:spPr/>
      <dgm:t>
        <a:bodyPr/>
        <a:lstStyle/>
        <a:p>
          <a:r>
            <a:rPr lang="en-US"/>
            <a:t>Obj. 2:  </a:t>
          </a:r>
          <a:r>
            <a:rPr lang="en-US" b="1"/>
            <a:t>Continuous project-based learning</a:t>
          </a:r>
        </a:p>
      </dgm:t>
    </dgm:pt>
    <dgm:pt modelId="{085F51F5-6504-42AD-BD8F-9DA441D4D046}" type="parTrans" cxnId="{E73795B8-9BF4-4249-8F81-D71E7931DFAB}">
      <dgm:prSet/>
      <dgm:spPr/>
      <dgm:t>
        <a:bodyPr/>
        <a:lstStyle/>
        <a:p>
          <a:endParaRPr lang="en-US"/>
        </a:p>
      </dgm:t>
    </dgm:pt>
    <dgm:pt modelId="{98FD83BA-B677-4835-BDA7-9B9C95B4153E}" type="sibTrans" cxnId="{E73795B8-9BF4-4249-8F81-D71E7931DFAB}">
      <dgm:prSet/>
      <dgm:spPr/>
      <dgm:t>
        <a:bodyPr/>
        <a:lstStyle/>
        <a:p>
          <a:endParaRPr lang="en-US"/>
        </a:p>
      </dgm:t>
    </dgm:pt>
    <dgm:pt modelId="{C22A6C83-061E-454E-8B3F-8EE0E043929F}">
      <dgm:prSet/>
      <dgm:spPr/>
      <dgm:t>
        <a:bodyPr/>
        <a:lstStyle/>
        <a:p>
          <a:r>
            <a:rPr lang="en-US"/>
            <a:t>Obj. 3:  </a:t>
          </a:r>
          <a:r>
            <a:rPr lang="en-US" b="1"/>
            <a:t>Instruction in the use of online remote related technology</a:t>
          </a:r>
        </a:p>
      </dgm:t>
    </dgm:pt>
    <dgm:pt modelId="{B86972E7-3247-43F2-BE05-8082DED9E108}" type="parTrans" cxnId="{E80E303F-0670-4838-8B9C-395C5ECF1376}">
      <dgm:prSet/>
      <dgm:spPr/>
      <dgm:t>
        <a:bodyPr/>
        <a:lstStyle/>
        <a:p>
          <a:endParaRPr lang="en-US"/>
        </a:p>
      </dgm:t>
    </dgm:pt>
    <dgm:pt modelId="{D6E75867-A766-4923-B2B5-5D9D8DC53370}" type="sibTrans" cxnId="{E80E303F-0670-4838-8B9C-395C5ECF1376}">
      <dgm:prSet/>
      <dgm:spPr/>
      <dgm:t>
        <a:bodyPr/>
        <a:lstStyle/>
        <a:p>
          <a:endParaRPr lang="en-US"/>
        </a:p>
      </dgm:t>
    </dgm:pt>
    <dgm:pt modelId="{4495ED20-5F76-4A2C-8EFC-BB671C03FDC1}">
      <dgm:prSet/>
      <dgm:spPr/>
      <dgm:t>
        <a:bodyPr/>
        <a:lstStyle/>
        <a:p>
          <a:r>
            <a:rPr lang="en-US" dirty="0"/>
            <a:t>Obj. 4:  </a:t>
          </a:r>
          <a:r>
            <a:rPr lang="en-US" b="1" dirty="0"/>
            <a:t>Guidance in self-governance, project, and time management</a:t>
          </a:r>
        </a:p>
      </dgm:t>
    </dgm:pt>
    <dgm:pt modelId="{C38017BA-D67A-40C9-ADDE-2D3CC03CA840}" type="parTrans" cxnId="{2720B541-78ED-4BA2-8BF5-3F5DF561CFD8}">
      <dgm:prSet/>
      <dgm:spPr/>
      <dgm:t>
        <a:bodyPr/>
        <a:lstStyle/>
        <a:p>
          <a:endParaRPr lang="en-US"/>
        </a:p>
      </dgm:t>
    </dgm:pt>
    <dgm:pt modelId="{F6D5F48A-4B09-4049-BDCC-01363510D37E}" type="sibTrans" cxnId="{2720B541-78ED-4BA2-8BF5-3F5DF561CFD8}">
      <dgm:prSet/>
      <dgm:spPr/>
      <dgm:t>
        <a:bodyPr/>
        <a:lstStyle/>
        <a:p>
          <a:endParaRPr lang="en-US"/>
        </a:p>
      </dgm:t>
    </dgm:pt>
    <dgm:pt modelId="{85847125-A23D-485D-B2AF-0DFE6200DDD5}">
      <dgm:prSet/>
      <dgm:spPr/>
      <dgm:t>
        <a:bodyPr/>
        <a:lstStyle/>
        <a:p>
          <a:r>
            <a:rPr lang="en-US"/>
            <a:t>Obj. 5:  </a:t>
          </a:r>
          <a:r>
            <a:rPr lang="en-US" b="1"/>
            <a:t>Coaching in effective remote communication, teamwork, and collaboration</a:t>
          </a:r>
        </a:p>
      </dgm:t>
    </dgm:pt>
    <dgm:pt modelId="{48DBFFF5-4B95-4C87-B646-960FFFBCE8D5}" type="parTrans" cxnId="{58C59A0C-1680-4A15-9026-0788612AFF6A}">
      <dgm:prSet/>
      <dgm:spPr/>
      <dgm:t>
        <a:bodyPr/>
        <a:lstStyle/>
        <a:p>
          <a:endParaRPr lang="en-US"/>
        </a:p>
      </dgm:t>
    </dgm:pt>
    <dgm:pt modelId="{B795FF4E-69EC-4E69-BFB7-212DC6B06F5B}" type="sibTrans" cxnId="{58C59A0C-1680-4A15-9026-0788612AFF6A}">
      <dgm:prSet/>
      <dgm:spPr/>
      <dgm:t>
        <a:bodyPr/>
        <a:lstStyle/>
        <a:p>
          <a:endParaRPr lang="en-US"/>
        </a:p>
      </dgm:t>
    </dgm:pt>
    <dgm:pt modelId="{AFCAE232-E4C4-4EF3-A24B-C6CFCF37AEEE}">
      <dgm:prSet/>
      <dgm:spPr/>
      <dgm:t>
        <a:bodyPr/>
        <a:lstStyle/>
        <a:p>
          <a:r>
            <a:rPr lang="en-US"/>
            <a:t>Obj. 6:  </a:t>
          </a:r>
          <a:r>
            <a:rPr lang="en-US" b="1"/>
            <a:t>Mentoring in managing projects efficiently using PM tools</a:t>
          </a:r>
        </a:p>
      </dgm:t>
    </dgm:pt>
    <dgm:pt modelId="{89EA725F-E7DB-45C5-A996-C297511246AE}" type="parTrans" cxnId="{4093044B-22D4-48C6-B097-8FC1295D61E8}">
      <dgm:prSet/>
      <dgm:spPr/>
      <dgm:t>
        <a:bodyPr/>
        <a:lstStyle/>
        <a:p>
          <a:endParaRPr lang="en-US"/>
        </a:p>
      </dgm:t>
    </dgm:pt>
    <dgm:pt modelId="{6AAF248F-A7D1-491E-9132-E005EFC1F330}" type="sibTrans" cxnId="{4093044B-22D4-48C6-B097-8FC1295D61E8}">
      <dgm:prSet/>
      <dgm:spPr/>
      <dgm:t>
        <a:bodyPr/>
        <a:lstStyle/>
        <a:p>
          <a:endParaRPr lang="en-US"/>
        </a:p>
      </dgm:t>
    </dgm:pt>
    <dgm:pt modelId="{257CC5F3-1B51-4B5A-B169-30C00E299EF3}" type="pres">
      <dgm:prSet presAssocID="{7FBC7E62-B86E-4CDF-BC6A-77022D1E0F47}" presName="root" presStyleCnt="0">
        <dgm:presLayoutVars>
          <dgm:dir/>
          <dgm:resizeHandles val="exact"/>
        </dgm:presLayoutVars>
      </dgm:prSet>
      <dgm:spPr/>
    </dgm:pt>
    <dgm:pt modelId="{0DE15A48-412C-41FF-BADD-F2CE50608541}" type="pres">
      <dgm:prSet presAssocID="{F900114B-2CAB-4D1B-9879-9D30479167EF}" presName="compNode" presStyleCnt="0"/>
      <dgm:spPr/>
    </dgm:pt>
    <dgm:pt modelId="{99B84EE7-D3EF-4DF8-9BD6-8CA567B87716}" type="pres">
      <dgm:prSet presAssocID="{F900114B-2CAB-4D1B-9879-9D30479167EF}" presName="bgRect" presStyleLbl="bgShp" presStyleIdx="0" presStyleCnt="6"/>
      <dgm:spPr/>
    </dgm:pt>
    <dgm:pt modelId="{9D6BCCFD-F27D-4B26-AAF7-A73CEF3F9E09}" type="pres">
      <dgm:prSet presAssocID="{F900114B-2CAB-4D1B-9879-9D30479167E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637153E9-030D-4460-B89F-2D58EA14B8C1}" type="pres">
      <dgm:prSet presAssocID="{F900114B-2CAB-4D1B-9879-9D30479167EF}" presName="spaceRect" presStyleCnt="0"/>
      <dgm:spPr/>
    </dgm:pt>
    <dgm:pt modelId="{169DA0A7-8A7C-45CC-A750-5FA98C1CDE97}" type="pres">
      <dgm:prSet presAssocID="{F900114B-2CAB-4D1B-9879-9D30479167EF}" presName="parTx" presStyleLbl="revTx" presStyleIdx="0" presStyleCnt="6">
        <dgm:presLayoutVars>
          <dgm:chMax val="0"/>
          <dgm:chPref val="0"/>
        </dgm:presLayoutVars>
      </dgm:prSet>
      <dgm:spPr/>
    </dgm:pt>
    <dgm:pt modelId="{DA10E47E-2F7D-4207-894D-799BC39D2EBD}" type="pres">
      <dgm:prSet presAssocID="{68DA2CB5-A842-4B15-965A-0E74202DF270}" presName="sibTrans" presStyleCnt="0"/>
      <dgm:spPr/>
    </dgm:pt>
    <dgm:pt modelId="{E7E1C48A-664F-4A84-8236-200A6FC2A5AE}" type="pres">
      <dgm:prSet presAssocID="{5D746F2C-2524-4291-BBAD-C3B99379FDC0}" presName="compNode" presStyleCnt="0"/>
      <dgm:spPr/>
    </dgm:pt>
    <dgm:pt modelId="{3AA8456D-61FE-4C53-8D4A-CB50479AFD76}" type="pres">
      <dgm:prSet presAssocID="{5D746F2C-2524-4291-BBAD-C3B99379FDC0}" presName="bgRect" presStyleLbl="bgShp" presStyleIdx="1" presStyleCnt="6"/>
      <dgm:spPr/>
    </dgm:pt>
    <dgm:pt modelId="{FE99174A-5E45-4413-B119-1962E35263C6}" type="pres">
      <dgm:prSet presAssocID="{5D746F2C-2524-4291-BBAD-C3B99379FDC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6E52B935-5DDE-4136-9C9F-C75001791160}" type="pres">
      <dgm:prSet presAssocID="{5D746F2C-2524-4291-BBAD-C3B99379FDC0}" presName="spaceRect" presStyleCnt="0"/>
      <dgm:spPr/>
    </dgm:pt>
    <dgm:pt modelId="{E017DDA2-7BEB-4668-957D-29151EA535E0}" type="pres">
      <dgm:prSet presAssocID="{5D746F2C-2524-4291-BBAD-C3B99379FDC0}" presName="parTx" presStyleLbl="revTx" presStyleIdx="1" presStyleCnt="6">
        <dgm:presLayoutVars>
          <dgm:chMax val="0"/>
          <dgm:chPref val="0"/>
        </dgm:presLayoutVars>
      </dgm:prSet>
      <dgm:spPr/>
    </dgm:pt>
    <dgm:pt modelId="{D7BCDA66-8B97-4C25-8B7C-38E5AE514569}" type="pres">
      <dgm:prSet presAssocID="{98FD83BA-B677-4835-BDA7-9B9C95B4153E}" presName="sibTrans" presStyleCnt="0"/>
      <dgm:spPr/>
    </dgm:pt>
    <dgm:pt modelId="{E2BF85D3-D7B9-4822-9471-E03012440D2E}" type="pres">
      <dgm:prSet presAssocID="{C22A6C83-061E-454E-8B3F-8EE0E043929F}" presName="compNode" presStyleCnt="0"/>
      <dgm:spPr/>
    </dgm:pt>
    <dgm:pt modelId="{F1622E4F-5B21-4FE8-AF29-E437CCEAC90C}" type="pres">
      <dgm:prSet presAssocID="{C22A6C83-061E-454E-8B3F-8EE0E043929F}" presName="bgRect" presStyleLbl="bgShp" presStyleIdx="2" presStyleCnt="6"/>
      <dgm:spPr/>
    </dgm:pt>
    <dgm:pt modelId="{62B35624-F835-4CDB-A08B-86CDC2E378C2}" type="pres">
      <dgm:prSet presAssocID="{C22A6C83-061E-454E-8B3F-8EE0E043929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mote control"/>
        </a:ext>
      </dgm:extLst>
    </dgm:pt>
    <dgm:pt modelId="{55A04B7E-5580-49B5-B78B-DFA1B4A702E6}" type="pres">
      <dgm:prSet presAssocID="{C22A6C83-061E-454E-8B3F-8EE0E043929F}" presName="spaceRect" presStyleCnt="0"/>
      <dgm:spPr/>
    </dgm:pt>
    <dgm:pt modelId="{6666C1A1-5913-4B8F-8B15-E8763A10A144}" type="pres">
      <dgm:prSet presAssocID="{C22A6C83-061E-454E-8B3F-8EE0E043929F}" presName="parTx" presStyleLbl="revTx" presStyleIdx="2" presStyleCnt="6">
        <dgm:presLayoutVars>
          <dgm:chMax val="0"/>
          <dgm:chPref val="0"/>
        </dgm:presLayoutVars>
      </dgm:prSet>
      <dgm:spPr/>
    </dgm:pt>
    <dgm:pt modelId="{105846B6-1ADB-4663-BB13-771CF5A2CB4F}" type="pres">
      <dgm:prSet presAssocID="{D6E75867-A766-4923-B2B5-5D9D8DC53370}" presName="sibTrans" presStyleCnt="0"/>
      <dgm:spPr/>
    </dgm:pt>
    <dgm:pt modelId="{75D2309F-5D7D-46DE-BEE4-AAF001D6B8D6}" type="pres">
      <dgm:prSet presAssocID="{4495ED20-5F76-4A2C-8EFC-BB671C03FDC1}" presName="compNode" presStyleCnt="0"/>
      <dgm:spPr/>
    </dgm:pt>
    <dgm:pt modelId="{7BE1B0DC-8808-439C-98A4-50FCA87F1CD1}" type="pres">
      <dgm:prSet presAssocID="{4495ED20-5F76-4A2C-8EFC-BB671C03FDC1}" presName="bgRect" presStyleLbl="bgShp" presStyleIdx="3" presStyleCnt="6"/>
      <dgm:spPr/>
    </dgm:pt>
    <dgm:pt modelId="{2186BD6C-7963-4AFF-887D-AFCB6CC475C4}" type="pres">
      <dgm:prSet presAssocID="{4495ED20-5F76-4A2C-8EFC-BB671C03FDC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E93F8C75-2E0E-4123-8E7D-24AE797FCF32}" type="pres">
      <dgm:prSet presAssocID="{4495ED20-5F76-4A2C-8EFC-BB671C03FDC1}" presName="spaceRect" presStyleCnt="0"/>
      <dgm:spPr/>
    </dgm:pt>
    <dgm:pt modelId="{38B4AD35-603C-4D65-9FA7-C3A6EA19F621}" type="pres">
      <dgm:prSet presAssocID="{4495ED20-5F76-4A2C-8EFC-BB671C03FDC1}" presName="parTx" presStyleLbl="revTx" presStyleIdx="3" presStyleCnt="6">
        <dgm:presLayoutVars>
          <dgm:chMax val="0"/>
          <dgm:chPref val="0"/>
        </dgm:presLayoutVars>
      </dgm:prSet>
      <dgm:spPr/>
    </dgm:pt>
    <dgm:pt modelId="{F584BC29-2014-4E44-8454-42270E20C6C6}" type="pres">
      <dgm:prSet presAssocID="{F6D5F48A-4B09-4049-BDCC-01363510D37E}" presName="sibTrans" presStyleCnt="0"/>
      <dgm:spPr/>
    </dgm:pt>
    <dgm:pt modelId="{8D213B5E-46FC-4EBE-AA58-9DF6F2B6355C}" type="pres">
      <dgm:prSet presAssocID="{85847125-A23D-485D-B2AF-0DFE6200DDD5}" presName="compNode" presStyleCnt="0"/>
      <dgm:spPr/>
    </dgm:pt>
    <dgm:pt modelId="{226DA30F-B16D-4495-BC3A-935EB92312BC}" type="pres">
      <dgm:prSet presAssocID="{85847125-A23D-485D-B2AF-0DFE6200DDD5}" presName="bgRect" presStyleLbl="bgShp" presStyleIdx="4" presStyleCnt="6"/>
      <dgm:spPr/>
    </dgm:pt>
    <dgm:pt modelId="{B4A92BD0-D22B-41FD-9D7B-B48F8E1E8F71}" type="pres">
      <dgm:prSet presAssocID="{85847125-A23D-485D-B2AF-0DFE6200DDD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eb cam"/>
        </a:ext>
      </dgm:extLst>
    </dgm:pt>
    <dgm:pt modelId="{D77FC6C5-9E06-4184-B647-5657DB855EBA}" type="pres">
      <dgm:prSet presAssocID="{85847125-A23D-485D-B2AF-0DFE6200DDD5}" presName="spaceRect" presStyleCnt="0"/>
      <dgm:spPr/>
    </dgm:pt>
    <dgm:pt modelId="{E3A69E26-A806-4B99-8BB4-F06113A4BF25}" type="pres">
      <dgm:prSet presAssocID="{85847125-A23D-485D-B2AF-0DFE6200DDD5}" presName="parTx" presStyleLbl="revTx" presStyleIdx="4" presStyleCnt="6">
        <dgm:presLayoutVars>
          <dgm:chMax val="0"/>
          <dgm:chPref val="0"/>
        </dgm:presLayoutVars>
      </dgm:prSet>
      <dgm:spPr/>
    </dgm:pt>
    <dgm:pt modelId="{B53AC30E-BEC5-4C41-B623-573B6BE673D3}" type="pres">
      <dgm:prSet presAssocID="{B795FF4E-69EC-4E69-BFB7-212DC6B06F5B}" presName="sibTrans" presStyleCnt="0"/>
      <dgm:spPr/>
    </dgm:pt>
    <dgm:pt modelId="{758F9E3F-5A08-4897-82D7-A5BA16EA6A88}" type="pres">
      <dgm:prSet presAssocID="{AFCAE232-E4C4-4EF3-A24B-C6CFCF37AEEE}" presName="compNode" presStyleCnt="0"/>
      <dgm:spPr/>
    </dgm:pt>
    <dgm:pt modelId="{C0EE3FCD-9297-4F86-9822-A8DD30BBBFE3}" type="pres">
      <dgm:prSet presAssocID="{AFCAE232-E4C4-4EF3-A24B-C6CFCF37AEEE}" presName="bgRect" presStyleLbl="bgShp" presStyleIdx="5" presStyleCnt="6"/>
      <dgm:spPr/>
    </dgm:pt>
    <dgm:pt modelId="{DF2AE706-FE97-4C21-A51E-421D5E41D4A8}" type="pres">
      <dgm:prSet presAssocID="{AFCAE232-E4C4-4EF3-A24B-C6CFCF37AEE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ools"/>
        </a:ext>
      </dgm:extLst>
    </dgm:pt>
    <dgm:pt modelId="{D632371D-6F2A-465E-BDCC-B6D96C1D97DD}" type="pres">
      <dgm:prSet presAssocID="{AFCAE232-E4C4-4EF3-A24B-C6CFCF37AEEE}" presName="spaceRect" presStyleCnt="0"/>
      <dgm:spPr/>
    </dgm:pt>
    <dgm:pt modelId="{A5BA21BB-5166-4419-8D85-09328C0AB476}" type="pres">
      <dgm:prSet presAssocID="{AFCAE232-E4C4-4EF3-A24B-C6CFCF37AEEE}" presName="parTx" presStyleLbl="revTx" presStyleIdx="5" presStyleCnt="6">
        <dgm:presLayoutVars>
          <dgm:chMax val="0"/>
          <dgm:chPref val="0"/>
        </dgm:presLayoutVars>
      </dgm:prSet>
      <dgm:spPr/>
    </dgm:pt>
  </dgm:ptLst>
  <dgm:cxnLst>
    <dgm:cxn modelId="{ABA85B09-48CB-4050-AC82-4105218915B0}" type="presOf" srcId="{5D746F2C-2524-4291-BBAD-C3B99379FDC0}" destId="{E017DDA2-7BEB-4668-957D-29151EA535E0}" srcOrd="0" destOrd="0" presId="urn:microsoft.com/office/officeart/2018/2/layout/IconVerticalSolidList"/>
    <dgm:cxn modelId="{58C59A0C-1680-4A15-9026-0788612AFF6A}" srcId="{7FBC7E62-B86E-4CDF-BC6A-77022D1E0F47}" destId="{85847125-A23D-485D-B2AF-0DFE6200DDD5}" srcOrd="4" destOrd="0" parTransId="{48DBFFF5-4B95-4C87-B646-960FFFBCE8D5}" sibTransId="{B795FF4E-69EC-4E69-BFB7-212DC6B06F5B}"/>
    <dgm:cxn modelId="{E240EC0E-E187-4B4B-B32F-82D1C7FD92CD}" type="presOf" srcId="{85847125-A23D-485D-B2AF-0DFE6200DDD5}" destId="{E3A69E26-A806-4B99-8BB4-F06113A4BF25}" srcOrd="0" destOrd="0" presId="urn:microsoft.com/office/officeart/2018/2/layout/IconVerticalSolidList"/>
    <dgm:cxn modelId="{DCBA8911-C7D6-4256-B910-92E38E32DACD}" type="presOf" srcId="{4495ED20-5F76-4A2C-8EFC-BB671C03FDC1}" destId="{38B4AD35-603C-4D65-9FA7-C3A6EA19F621}" srcOrd="0" destOrd="0" presId="urn:microsoft.com/office/officeart/2018/2/layout/IconVerticalSolidList"/>
    <dgm:cxn modelId="{8DB3FA14-35DB-4F93-8D37-8FEFDE6DF894}" type="presOf" srcId="{C22A6C83-061E-454E-8B3F-8EE0E043929F}" destId="{6666C1A1-5913-4B8F-8B15-E8763A10A144}" srcOrd="0" destOrd="0" presId="urn:microsoft.com/office/officeart/2018/2/layout/IconVerticalSolidList"/>
    <dgm:cxn modelId="{E80E303F-0670-4838-8B9C-395C5ECF1376}" srcId="{7FBC7E62-B86E-4CDF-BC6A-77022D1E0F47}" destId="{C22A6C83-061E-454E-8B3F-8EE0E043929F}" srcOrd="2" destOrd="0" parTransId="{B86972E7-3247-43F2-BE05-8082DED9E108}" sibTransId="{D6E75867-A766-4923-B2B5-5D9D8DC53370}"/>
    <dgm:cxn modelId="{2720B541-78ED-4BA2-8BF5-3F5DF561CFD8}" srcId="{7FBC7E62-B86E-4CDF-BC6A-77022D1E0F47}" destId="{4495ED20-5F76-4A2C-8EFC-BB671C03FDC1}" srcOrd="3" destOrd="0" parTransId="{C38017BA-D67A-40C9-ADDE-2D3CC03CA840}" sibTransId="{F6D5F48A-4B09-4049-BDCC-01363510D37E}"/>
    <dgm:cxn modelId="{1C2C4765-A808-4F59-8672-7FD353E7E173}" type="presOf" srcId="{F900114B-2CAB-4D1B-9879-9D30479167EF}" destId="{169DA0A7-8A7C-45CC-A750-5FA98C1CDE97}" srcOrd="0" destOrd="0" presId="urn:microsoft.com/office/officeart/2018/2/layout/IconVerticalSolidList"/>
    <dgm:cxn modelId="{4093044B-22D4-48C6-B097-8FC1295D61E8}" srcId="{7FBC7E62-B86E-4CDF-BC6A-77022D1E0F47}" destId="{AFCAE232-E4C4-4EF3-A24B-C6CFCF37AEEE}" srcOrd="5" destOrd="0" parTransId="{89EA725F-E7DB-45C5-A996-C297511246AE}" sibTransId="{6AAF248F-A7D1-491E-9132-E005EFC1F330}"/>
    <dgm:cxn modelId="{01D10897-E086-4BE1-AD3F-FE96574D364A}" type="presOf" srcId="{7FBC7E62-B86E-4CDF-BC6A-77022D1E0F47}" destId="{257CC5F3-1B51-4B5A-B169-30C00E299EF3}" srcOrd="0" destOrd="0" presId="urn:microsoft.com/office/officeart/2018/2/layout/IconVerticalSolidList"/>
    <dgm:cxn modelId="{BC1BA9AA-BBB9-4A2E-AFBC-B3F3E6963A53}" srcId="{7FBC7E62-B86E-4CDF-BC6A-77022D1E0F47}" destId="{F900114B-2CAB-4D1B-9879-9D30479167EF}" srcOrd="0" destOrd="0" parTransId="{70BAF387-0791-4F27-9575-24E65983060D}" sibTransId="{68DA2CB5-A842-4B15-965A-0E74202DF270}"/>
    <dgm:cxn modelId="{E73795B8-9BF4-4249-8F81-D71E7931DFAB}" srcId="{7FBC7E62-B86E-4CDF-BC6A-77022D1E0F47}" destId="{5D746F2C-2524-4291-BBAD-C3B99379FDC0}" srcOrd="1" destOrd="0" parTransId="{085F51F5-6504-42AD-BD8F-9DA441D4D046}" sibTransId="{98FD83BA-B677-4835-BDA7-9B9C95B4153E}"/>
    <dgm:cxn modelId="{9A4D5BBD-0122-43C2-8499-14447E6E0955}" type="presOf" srcId="{AFCAE232-E4C4-4EF3-A24B-C6CFCF37AEEE}" destId="{A5BA21BB-5166-4419-8D85-09328C0AB476}" srcOrd="0" destOrd="0" presId="urn:microsoft.com/office/officeart/2018/2/layout/IconVerticalSolidList"/>
    <dgm:cxn modelId="{43D71382-594E-4FD1-B5BD-9E9F29DE07DC}" type="presParOf" srcId="{257CC5F3-1B51-4B5A-B169-30C00E299EF3}" destId="{0DE15A48-412C-41FF-BADD-F2CE50608541}" srcOrd="0" destOrd="0" presId="urn:microsoft.com/office/officeart/2018/2/layout/IconVerticalSolidList"/>
    <dgm:cxn modelId="{883C0FBB-1C69-4827-AFF9-07B811815DF3}" type="presParOf" srcId="{0DE15A48-412C-41FF-BADD-F2CE50608541}" destId="{99B84EE7-D3EF-4DF8-9BD6-8CA567B87716}" srcOrd="0" destOrd="0" presId="urn:microsoft.com/office/officeart/2018/2/layout/IconVerticalSolidList"/>
    <dgm:cxn modelId="{01C6CEE1-C7CA-4B84-99D1-2B4DF2CD43C6}" type="presParOf" srcId="{0DE15A48-412C-41FF-BADD-F2CE50608541}" destId="{9D6BCCFD-F27D-4B26-AAF7-A73CEF3F9E09}" srcOrd="1" destOrd="0" presId="urn:microsoft.com/office/officeart/2018/2/layout/IconVerticalSolidList"/>
    <dgm:cxn modelId="{2BC6F712-0D79-4989-81BC-52899B3E74ED}" type="presParOf" srcId="{0DE15A48-412C-41FF-BADD-F2CE50608541}" destId="{637153E9-030D-4460-B89F-2D58EA14B8C1}" srcOrd="2" destOrd="0" presId="urn:microsoft.com/office/officeart/2018/2/layout/IconVerticalSolidList"/>
    <dgm:cxn modelId="{B0761253-9BBA-455E-893B-C064CC213AF3}" type="presParOf" srcId="{0DE15A48-412C-41FF-BADD-F2CE50608541}" destId="{169DA0A7-8A7C-45CC-A750-5FA98C1CDE97}" srcOrd="3" destOrd="0" presId="urn:microsoft.com/office/officeart/2018/2/layout/IconVerticalSolidList"/>
    <dgm:cxn modelId="{16D764F9-87A9-4568-A709-D435E76C4013}" type="presParOf" srcId="{257CC5F3-1B51-4B5A-B169-30C00E299EF3}" destId="{DA10E47E-2F7D-4207-894D-799BC39D2EBD}" srcOrd="1" destOrd="0" presId="urn:microsoft.com/office/officeart/2018/2/layout/IconVerticalSolidList"/>
    <dgm:cxn modelId="{ABF750F0-822B-4989-AB8E-3DDE3B19D151}" type="presParOf" srcId="{257CC5F3-1B51-4B5A-B169-30C00E299EF3}" destId="{E7E1C48A-664F-4A84-8236-200A6FC2A5AE}" srcOrd="2" destOrd="0" presId="urn:microsoft.com/office/officeart/2018/2/layout/IconVerticalSolidList"/>
    <dgm:cxn modelId="{23822702-904D-4344-B4ED-2916A3237D61}" type="presParOf" srcId="{E7E1C48A-664F-4A84-8236-200A6FC2A5AE}" destId="{3AA8456D-61FE-4C53-8D4A-CB50479AFD76}" srcOrd="0" destOrd="0" presId="urn:microsoft.com/office/officeart/2018/2/layout/IconVerticalSolidList"/>
    <dgm:cxn modelId="{781DA72A-0FEF-4D81-BDB8-44CC19B7CE5E}" type="presParOf" srcId="{E7E1C48A-664F-4A84-8236-200A6FC2A5AE}" destId="{FE99174A-5E45-4413-B119-1962E35263C6}" srcOrd="1" destOrd="0" presId="urn:microsoft.com/office/officeart/2018/2/layout/IconVerticalSolidList"/>
    <dgm:cxn modelId="{D2F0D751-CFA1-46A6-96C5-FD038786169E}" type="presParOf" srcId="{E7E1C48A-664F-4A84-8236-200A6FC2A5AE}" destId="{6E52B935-5DDE-4136-9C9F-C75001791160}" srcOrd="2" destOrd="0" presId="urn:microsoft.com/office/officeart/2018/2/layout/IconVerticalSolidList"/>
    <dgm:cxn modelId="{830646C6-3F85-4E22-8D64-761C2E21C85F}" type="presParOf" srcId="{E7E1C48A-664F-4A84-8236-200A6FC2A5AE}" destId="{E017DDA2-7BEB-4668-957D-29151EA535E0}" srcOrd="3" destOrd="0" presId="urn:microsoft.com/office/officeart/2018/2/layout/IconVerticalSolidList"/>
    <dgm:cxn modelId="{F067DD87-3A8D-465E-B79A-E95C36316129}" type="presParOf" srcId="{257CC5F3-1B51-4B5A-B169-30C00E299EF3}" destId="{D7BCDA66-8B97-4C25-8B7C-38E5AE514569}" srcOrd="3" destOrd="0" presId="urn:microsoft.com/office/officeart/2018/2/layout/IconVerticalSolidList"/>
    <dgm:cxn modelId="{917DF560-10BD-4F04-8730-9BFA52F3DE02}" type="presParOf" srcId="{257CC5F3-1B51-4B5A-B169-30C00E299EF3}" destId="{E2BF85D3-D7B9-4822-9471-E03012440D2E}" srcOrd="4" destOrd="0" presId="urn:microsoft.com/office/officeart/2018/2/layout/IconVerticalSolidList"/>
    <dgm:cxn modelId="{C548ABCB-D377-49FB-B26F-4F9EAC35AB78}" type="presParOf" srcId="{E2BF85D3-D7B9-4822-9471-E03012440D2E}" destId="{F1622E4F-5B21-4FE8-AF29-E437CCEAC90C}" srcOrd="0" destOrd="0" presId="urn:microsoft.com/office/officeart/2018/2/layout/IconVerticalSolidList"/>
    <dgm:cxn modelId="{1B963011-D31A-4BA1-A48A-DA4660792055}" type="presParOf" srcId="{E2BF85D3-D7B9-4822-9471-E03012440D2E}" destId="{62B35624-F835-4CDB-A08B-86CDC2E378C2}" srcOrd="1" destOrd="0" presId="urn:microsoft.com/office/officeart/2018/2/layout/IconVerticalSolidList"/>
    <dgm:cxn modelId="{9EBCA59B-E73E-4520-BC9D-4F0FE1CA164A}" type="presParOf" srcId="{E2BF85D3-D7B9-4822-9471-E03012440D2E}" destId="{55A04B7E-5580-49B5-B78B-DFA1B4A702E6}" srcOrd="2" destOrd="0" presId="urn:microsoft.com/office/officeart/2018/2/layout/IconVerticalSolidList"/>
    <dgm:cxn modelId="{2827C154-8125-4B39-B443-25FD45E1C69A}" type="presParOf" srcId="{E2BF85D3-D7B9-4822-9471-E03012440D2E}" destId="{6666C1A1-5913-4B8F-8B15-E8763A10A144}" srcOrd="3" destOrd="0" presId="urn:microsoft.com/office/officeart/2018/2/layout/IconVerticalSolidList"/>
    <dgm:cxn modelId="{CBEDF712-661D-4BA1-A8F3-6212F5FB7EC8}" type="presParOf" srcId="{257CC5F3-1B51-4B5A-B169-30C00E299EF3}" destId="{105846B6-1ADB-4663-BB13-771CF5A2CB4F}" srcOrd="5" destOrd="0" presId="urn:microsoft.com/office/officeart/2018/2/layout/IconVerticalSolidList"/>
    <dgm:cxn modelId="{978A150F-9F9D-401C-8ADE-E716303FCB89}" type="presParOf" srcId="{257CC5F3-1B51-4B5A-B169-30C00E299EF3}" destId="{75D2309F-5D7D-46DE-BEE4-AAF001D6B8D6}" srcOrd="6" destOrd="0" presId="urn:microsoft.com/office/officeart/2018/2/layout/IconVerticalSolidList"/>
    <dgm:cxn modelId="{BFB7CD97-F79F-400D-A75E-F584E7226F07}" type="presParOf" srcId="{75D2309F-5D7D-46DE-BEE4-AAF001D6B8D6}" destId="{7BE1B0DC-8808-439C-98A4-50FCA87F1CD1}" srcOrd="0" destOrd="0" presId="urn:microsoft.com/office/officeart/2018/2/layout/IconVerticalSolidList"/>
    <dgm:cxn modelId="{4AAC9D2C-72F3-497A-A554-469A3B57DA77}" type="presParOf" srcId="{75D2309F-5D7D-46DE-BEE4-AAF001D6B8D6}" destId="{2186BD6C-7963-4AFF-887D-AFCB6CC475C4}" srcOrd="1" destOrd="0" presId="urn:microsoft.com/office/officeart/2018/2/layout/IconVerticalSolidList"/>
    <dgm:cxn modelId="{C63999B6-E006-486E-ADF4-5FDB0282C8D8}" type="presParOf" srcId="{75D2309F-5D7D-46DE-BEE4-AAF001D6B8D6}" destId="{E93F8C75-2E0E-4123-8E7D-24AE797FCF32}" srcOrd="2" destOrd="0" presId="urn:microsoft.com/office/officeart/2018/2/layout/IconVerticalSolidList"/>
    <dgm:cxn modelId="{DC1ACA6B-1B3E-4FE5-9035-A5CC95B3E9C2}" type="presParOf" srcId="{75D2309F-5D7D-46DE-BEE4-AAF001D6B8D6}" destId="{38B4AD35-603C-4D65-9FA7-C3A6EA19F621}" srcOrd="3" destOrd="0" presId="urn:microsoft.com/office/officeart/2018/2/layout/IconVerticalSolidList"/>
    <dgm:cxn modelId="{00DB3D54-E361-4553-954B-1C5E5DFD5B57}" type="presParOf" srcId="{257CC5F3-1B51-4B5A-B169-30C00E299EF3}" destId="{F584BC29-2014-4E44-8454-42270E20C6C6}" srcOrd="7" destOrd="0" presId="urn:microsoft.com/office/officeart/2018/2/layout/IconVerticalSolidList"/>
    <dgm:cxn modelId="{97658E2D-DEBE-43CC-A476-09437CC89D3C}" type="presParOf" srcId="{257CC5F3-1B51-4B5A-B169-30C00E299EF3}" destId="{8D213B5E-46FC-4EBE-AA58-9DF6F2B6355C}" srcOrd="8" destOrd="0" presId="urn:microsoft.com/office/officeart/2018/2/layout/IconVerticalSolidList"/>
    <dgm:cxn modelId="{B6A2241E-76B1-4FF5-94C5-4F68197D9BB3}" type="presParOf" srcId="{8D213B5E-46FC-4EBE-AA58-9DF6F2B6355C}" destId="{226DA30F-B16D-4495-BC3A-935EB92312BC}" srcOrd="0" destOrd="0" presId="urn:microsoft.com/office/officeart/2018/2/layout/IconVerticalSolidList"/>
    <dgm:cxn modelId="{F5B26699-4015-46B2-9F84-CD4C874CEA0D}" type="presParOf" srcId="{8D213B5E-46FC-4EBE-AA58-9DF6F2B6355C}" destId="{B4A92BD0-D22B-41FD-9D7B-B48F8E1E8F71}" srcOrd="1" destOrd="0" presId="urn:microsoft.com/office/officeart/2018/2/layout/IconVerticalSolidList"/>
    <dgm:cxn modelId="{E7C0B145-2750-41F7-9BF7-0F2D69F4EB56}" type="presParOf" srcId="{8D213B5E-46FC-4EBE-AA58-9DF6F2B6355C}" destId="{D77FC6C5-9E06-4184-B647-5657DB855EBA}" srcOrd="2" destOrd="0" presId="urn:microsoft.com/office/officeart/2018/2/layout/IconVerticalSolidList"/>
    <dgm:cxn modelId="{75988A3B-76E3-4422-A655-CCDC867D2E80}" type="presParOf" srcId="{8D213B5E-46FC-4EBE-AA58-9DF6F2B6355C}" destId="{E3A69E26-A806-4B99-8BB4-F06113A4BF25}" srcOrd="3" destOrd="0" presId="urn:microsoft.com/office/officeart/2018/2/layout/IconVerticalSolidList"/>
    <dgm:cxn modelId="{49C58674-1307-41B4-B136-369815454657}" type="presParOf" srcId="{257CC5F3-1B51-4B5A-B169-30C00E299EF3}" destId="{B53AC30E-BEC5-4C41-B623-573B6BE673D3}" srcOrd="9" destOrd="0" presId="urn:microsoft.com/office/officeart/2018/2/layout/IconVerticalSolidList"/>
    <dgm:cxn modelId="{67930085-2A1D-48A1-A675-0E96ADDF2324}" type="presParOf" srcId="{257CC5F3-1B51-4B5A-B169-30C00E299EF3}" destId="{758F9E3F-5A08-4897-82D7-A5BA16EA6A88}" srcOrd="10" destOrd="0" presId="urn:microsoft.com/office/officeart/2018/2/layout/IconVerticalSolidList"/>
    <dgm:cxn modelId="{07828409-161F-4BC1-A067-3023ECC79DEB}" type="presParOf" srcId="{758F9E3F-5A08-4897-82D7-A5BA16EA6A88}" destId="{C0EE3FCD-9297-4F86-9822-A8DD30BBBFE3}" srcOrd="0" destOrd="0" presId="urn:microsoft.com/office/officeart/2018/2/layout/IconVerticalSolidList"/>
    <dgm:cxn modelId="{641F89E8-091F-456C-8625-60DEF1ACDAF3}" type="presParOf" srcId="{758F9E3F-5A08-4897-82D7-A5BA16EA6A88}" destId="{DF2AE706-FE97-4C21-A51E-421D5E41D4A8}" srcOrd="1" destOrd="0" presId="urn:microsoft.com/office/officeart/2018/2/layout/IconVerticalSolidList"/>
    <dgm:cxn modelId="{CE83A784-5A02-4B3F-A5AB-882D18846ED8}" type="presParOf" srcId="{758F9E3F-5A08-4897-82D7-A5BA16EA6A88}" destId="{D632371D-6F2A-465E-BDCC-B6D96C1D97DD}" srcOrd="2" destOrd="0" presId="urn:microsoft.com/office/officeart/2018/2/layout/IconVerticalSolidList"/>
    <dgm:cxn modelId="{D2B8159E-3EDB-4A1E-B931-45A1CA12AAC0}" type="presParOf" srcId="{758F9E3F-5A08-4897-82D7-A5BA16EA6A88}" destId="{A5BA21BB-5166-4419-8D85-09328C0AB4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1553D-61D8-4F1A-944B-712F8DA7854F}">
      <dsp:nvSpPr>
        <dsp:cNvPr id="0" name=""/>
        <dsp:cNvSpPr/>
      </dsp:nvSpPr>
      <dsp:spPr>
        <a:xfrm>
          <a:off x="1875768" y="488796"/>
          <a:ext cx="1873125" cy="187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FFA55-B794-49E1-A41A-D84CD2C2B932}">
      <dsp:nvSpPr>
        <dsp:cNvPr id="0" name=""/>
        <dsp:cNvSpPr/>
      </dsp:nvSpPr>
      <dsp:spPr>
        <a:xfrm>
          <a:off x="12383" y="2867984"/>
          <a:ext cx="5599894" cy="994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The Program: </a:t>
          </a:r>
          <a:br>
            <a:rPr lang="en-US" sz="2000" b="1" kern="1200" dirty="0"/>
          </a:br>
          <a:r>
            <a:rPr lang="en-US" sz="2000" b="1" kern="1200" dirty="0"/>
            <a:t>Next Generation Media Internship Program</a:t>
          </a:r>
        </a:p>
        <a:p>
          <a:pPr marL="0" lvl="0" indent="0" algn="ctr" defTabSz="889000">
            <a:lnSpc>
              <a:spcPct val="100000"/>
            </a:lnSpc>
            <a:spcBef>
              <a:spcPct val="0"/>
            </a:spcBef>
            <a:spcAft>
              <a:spcPct val="35000"/>
            </a:spcAft>
            <a:buNone/>
          </a:pPr>
          <a:r>
            <a:rPr lang="en-US" sz="2000" b="1" kern="1200" dirty="0"/>
            <a:t>Media Apprenticeship Pathways Program </a:t>
          </a:r>
        </a:p>
      </dsp:txBody>
      <dsp:txXfrm>
        <a:off x="12383" y="2867984"/>
        <a:ext cx="5599894" cy="994556"/>
      </dsp:txXfrm>
    </dsp:sp>
    <dsp:sp modelId="{F3FB5A80-AD17-4139-8039-A23F9290E22B}">
      <dsp:nvSpPr>
        <dsp:cNvPr id="0" name=""/>
        <dsp:cNvSpPr/>
      </dsp:nvSpPr>
      <dsp:spPr>
        <a:xfrm>
          <a:off x="7485403" y="488796"/>
          <a:ext cx="1873125" cy="187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FF2E7A-A1DC-418D-B010-E0419CDDEAAE}">
      <dsp:nvSpPr>
        <dsp:cNvPr id="0" name=""/>
        <dsp:cNvSpPr/>
      </dsp:nvSpPr>
      <dsp:spPr>
        <a:xfrm>
          <a:off x="6340716" y="2867984"/>
          <a:ext cx="4162500" cy="994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The Project: </a:t>
          </a:r>
          <a:br>
            <a:rPr lang="en-US" sz="2000" b="1" kern="1200" dirty="0"/>
          </a:br>
          <a:r>
            <a:rPr lang="en-US" sz="2000" b="1" kern="1200" dirty="0"/>
            <a:t>The Justice Beat Talk Show</a:t>
          </a:r>
        </a:p>
        <a:p>
          <a:pPr marL="0" lvl="0" indent="0" algn="ctr" defTabSz="889000">
            <a:lnSpc>
              <a:spcPct val="100000"/>
            </a:lnSpc>
            <a:spcBef>
              <a:spcPct val="0"/>
            </a:spcBef>
            <a:spcAft>
              <a:spcPct val="35000"/>
            </a:spcAft>
            <a:buNone/>
          </a:pPr>
          <a:r>
            <a:rPr lang="en-US" sz="2000" b="1" kern="1200" dirty="0"/>
            <a:t>The Just-Us </a:t>
          </a:r>
          <a:r>
            <a:rPr lang="en-US" sz="2000" b="1" kern="1200" dirty="0" err="1"/>
            <a:t>YOUth</a:t>
          </a:r>
          <a:r>
            <a:rPr lang="en-US" sz="2000" b="1" kern="1200" dirty="0"/>
            <a:t> Talk Show</a:t>
          </a:r>
          <a:endParaRPr lang="en-US" sz="2000" kern="1200" dirty="0"/>
        </a:p>
      </dsp:txBody>
      <dsp:txXfrm>
        <a:off x="6340716" y="2867984"/>
        <a:ext cx="4162500" cy="994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84EE7-D3EF-4DF8-9BD6-8CA567B87716}">
      <dsp:nvSpPr>
        <dsp:cNvPr id="0" name=""/>
        <dsp:cNvSpPr/>
      </dsp:nvSpPr>
      <dsp:spPr>
        <a:xfrm>
          <a:off x="0" y="1407"/>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6BCCFD-F27D-4B26-AAF7-A73CEF3F9E09}">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9DA0A7-8A7C-45CC-A750-5FA98C1CDE97}">
      <dsp:nvSpPr>
        <dsp:cNvPr id="0" name=""/>
        <dsp:cNvSpPr/>
      </dsp:nvSpPr>
      <dsp:spPr>
        <a:xfrm>
          <a:off x="692764" y="1407"/>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90000"/>
            </a:lnSpc>
            <a:spcBef>
              <a:spcPct val="0"/>
            </a:spcBef>
            <a:spcAft>
              <a:spcPct val="35000"/>
            </a:spcAft>
            <a:buNone/>
          </a:pPr>
          <a:r>
            <a:rPr lang="en-US" sz="1900" kern="1200"/>
            <a:t>Obj. 1:  </a:t>
          </a:r>
          <a:r>
            <a:rPr lang="en-US" sz="1900" b="1" kern="1200"/>
            <a:t>Introduction to experiential learning </a:t>
          </a:r>
        </a:p>
      </dsp:txBody>
      <dsp:txXfrm>
        <a:off x="692764" y="1407"/>
        <a:ext cx="9822835" cy="599796"/>
      </dsp:txXfrm>
    </dsp:sp>
    <dsp:sp modelId="{3AA8456D-61FE-4C53-8D4A-CB50479AFD76}">
      <dsp:nvSpPr>
        <dsp:cNvPr id="0" name=""/>
        <dsp:cNvSpPr/>
      </dsp:nvSpPr>
      <dsp:spPr>
        <a:xfrm>
          <a:off x="0" y="751152"/>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9174A-5E45-4413-B119-1962E35263C6}">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17DDA2-7BEB-4668-957D-29151EA535E0}">
      <dsp:nvSpPr>
        <dsp:cNvPr id="0" name=""/>
        <dsp:cNvSpPr/>
      </dsp:nvSpPr>
      <dsp:spPr>
        <a:xfrm>
          <a:off x="692764" y="751152"/>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90000"/>
            </a:lnSpc>
            <a:spcBef>
              <a:spcPct val="0"/>
            </a:spcBef>
            <a:spcAft>
              <a:spcPct val="35000"/>
            </a:spcAft>
            <a:buNone/>
          </a:pPr>
          <a:r>
            <a:rPr lang="en-US" sz="1900" kern="1200"/>
            <a:t>Obj. 2:  </a:t>
          </a:r>
          <a:r>
            <a:rPr lang="en-US" sz="1900" b="1" kern="1200"/>
            <a:t>Continuous project-based learning</a:t>
          </a:r>
        </a:p>
      </dsp:txBody>
      <dsp:txXfrm>
        <a:off x="692764" y="751152"/>
        <a:ext cx="9822835" cy="599796"/>
      </dsp:txXfrm>
    </dsp:sp>
    <dsp:sp modelId="{F1622E4F-5B21-4FE8-AF29-E437CCEAC90C}">
      <dsp:nvSpPr>
        <dsp:cNvPr id="0" name=""/>
        <dsp:cNvSpPr/>
      </dsp:nvSpPr>
      <dsp:spPr>
        <a:xfrm>
          <a:off x="0" y="1500898"/>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B35624-F835-4CDB-A08B-86CDC2E378C2}">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66C1A1-5913-4B8F-8B15-E8763A10A144}">
      <dsp:nvSpPr>
        <dsp:cNvPr id="0" name=""/>
        <dsp:cNvSpPr/>
      </dsp:nvSpPr>
      <dsp:spPr>
        <a:xfrm>
          <a:off x="692764" y="1500898"/>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90000"/>
            </a:lnSpc>
            <a:spcBef>
              <a:spcPct val="0"/>
            </a:spcBef>
            <a:spcAft>
              <a:spcPct val="35000"/>
            </a:spcAft>
            <a:buNone/>
          </a:pPr>
          <a:r>
            <a:rPr lang="en-US" sz="1900" kern="1200"/>
            <a:t>Obj. 3:  </a:t>
          </a:r>
          <a:r>
            <a:rPr lang="en-US" sz="1900" b="1" kern="1200"/>
            <a:t>Instruction in the use of online remote related technology</a:t>
          </a:r>
        </a:p>
      </dsp:txBody>
      <dsp:txXfrm>
        <a:off x="692764" y="1500898"/>
        <a:ext cx="9822835" cy="599796"/>
      </dsp:txXfrm>
    </dsp:sp>
    <dsp:sp modelId="{7BE1B0DC-8808-439C-98A4-50FCA87F1CD1}">
      <dsp:nvSpPr>
        <dsp:cNvPr id="0" name=""/>
        <dsp:cNvSpPr/>
      </dsp:nvSpPr>
      <dsp:spPr>
        <a:xfrm>
          <a:off x="0" y="2250643"/>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6BD6C-7963-4AFF-887D-AFCB6CC475C4}">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B4AD35-603C-4D65-9FA7-C3A6EA19F621}">
      <dsp:nvSpPr>
        <dsp:cNvPr id="0" name=""/>
        <dsp:cNvSpPr/>
      </dsp:nvSpPr>
      <dsp:spPr>
        <a:xfrm>
          <a:off x="692764" y="2250643"/>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90000"/>
            </a:lnSpc>
            <a:spcBef>
              <a:spcPct val="0"/>
            </a:spcBef>
            <a:spcAft>
              <a:spcPct val="35000"/>
            </a:spcAft>
            <a:buNone/>
          </a:pPr>
          <a:r>
            <a:rPr lang="en-US" sz="1900" kern="1200" dirty="0"/>
            <a:t>Obj. 4:  </a:t>
          </a:r>
          <a:r>
            <a:rPr lang="en-US" sz="1900" b="1" kern="1200" dirty="0"/>
            <a:t>Guidance in self-governance, project, and time management</a:t>
          </a:r>
        </a:p>
      </dsp:txBody>
      <dsp:txXfrm>
        <a:off x="692764" y="2250643"/>
        <a:ext cx="9822835" cy="599796"/>
      </dsp:txXfrm>
    </dsp:sp>
    <dsp:sp modelId="{226DA30F-B16D-4495-BC3A-935EB92312BC}">
      <dsp:nvSpPr>
        <dsp:cNvPr id="0" name=""/>
        <dsp:cNvSpPr/>
      </dsp:nvSpPr>
      <dsp:spPr>
        <a:xfrm>
          <a:off x="0" y="3000388"/>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A92BD0-D22B-41FD-9D7B-B48F8E1E8F71}">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A69E26-A806-4B99-8BB4-F06113A4BF25}">
      <dsp:nvSpPr>
        <dsp:cNvPr id="0" name=""/>
        <dsp:cNvSpPr/>
      </dsp:nvSpPr>
      <dsp:spPr>
        <a:xfrm>
          <a:off x="692764" y="3000388"/>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90000"/>
            </a:lnSpc>
            <a:spcBef>
              <a:spcPct val="0"/>
            </a:spcBef>
            <a:spcAft>
              <a:spcPct val="35000"/>
            </a:spcAft>
            <a:buNone/>
          </a:pPr>
          <a:r>
            <a:rPr lang="en-US" sz="1900" kern="1200"/>
            <a:t>Obj. 5:  </a:t>
          </a:r>
          <a:r>
            <a:rPr lang="en-US" sz="1900" b="1" kern="1200"/>
            <a:t>Coaching in effective remote communication, teamwork, and collaboration</a:t>
          </a:r>
        </a:p>
      </dsp:txBody>
      <dsp:txXfrm>
        <a:off x="692764" y="3000388"/>
        <a:ext cx="9822835" cy="599796"/>
      </dsp:txXfrm>
    </dsp:sp>
    <dsp:sp modelId="{C0EE3FCD-9297-4F86-9822-A8DD30BBBFE3}">
      <dsp:nvSpPr>
        <dsp:cNvPr id="0" name=""/>
        <dsp:cNvSpPr/>
      </dsp:nvSpPr>
      <dsp:spPr>
        <a:xfrm>
          <a:off x="0" y="3750134"/>
          <a:ext cx="10515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2AE706-FE97-4C21-A51E-421D5E41D4A8}">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BA21BB-5166-4419-8D85-09328C0AB476}">
      <dsp:nvSpPr>
        <dsp:cNvPr id="0" name=""/>
        <dsp:cNvSpPr/>
      </dsp:nvSpPr>
      <dsp:spPr>
        <a:xfrm>
          <a:off x="692764" y="3750134"/>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844550">
            <a:lnSpc>
              <a:spcPct val="90000"/>
            </a:lnSpc>
            <a:spcBef>
              <a:spcPct val="0"/>
            </a:spcBef>
            <a:spcAft>
              <a:spcPct val="35000"/>
            </a:spcAft>
            <a:buNone/>
          </a:pPr>
          <a:r>
            <a:rPr lang="en-US" sz="1900" kern="1200"/>
            <a:t>Obj. 6:  </a:t>
          </a:r>
          <a:r>
            <a:rPr lang="en-US" sz="1900" b="1" kern="1200"/>
            <a:t>Mentoring in managing projects efficiently using PM tools</a:t>
          </a:r>
        </a:p>
      </dsp:txBody>
      <dsp:txXfrm>
        <a:off x="692764" y="3750134"/>
        <a:ext cx="9822835" cy="59979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D6640C-F6A0-4351-856B-14836F234E67}"/>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280B7B-2795-4857-B84E-9C600536AE05}"/>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DB120AE1-5DBC-4417-A73B-5F29B67C532C}" type="datetimeFigureOut">
              <a:rPr lang="en-US" smtClean="0"/>
              <a:t>1/27/2025</a:t>
            </a:fld>
            <a:endParaRPr lang="en-US" dirty="0"/>
          </a:p>
        </p:txBody>
      </p:sp>
      <p:sp>
        <p:nvSpPr>
          <p:cNvPr id="4" name="Footer Placeholder 3">
            <a:extLst>
              <a:ext uri="{FF2B5EF4-FFF2-40B4-BE49-F238E27FC236}">
                <a16:creationId xmlns:a16="http://schemas.microsoft.com/office/drawing/2014/main" id="{96C3ACD6-6E00-4BE1-A684-34A6BD202E3B}"/>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7F20A5-CEF2-4B11-A0A4-0F4BC0BD647E}"/>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FC822411-A9A9-4A09-A341-69C657AB42A1}" type="slidenum">
              <a:rPr lang="en-US" smtClean="0"/>
              <a:t>‹#›</a:t>
            </a:fld>
            <a:endParaRPr lang="en-US" dirty="0"/>
          </a:p>
        </p:txBody>
      </p:sp>
    </p:spTree>
    <p:extLst>
      <p:ext uri="{BB962C8B-B14F-4D97-AF65-F5344CB8AC3E}">
        <p14:creationId xmlns:p14="http://schemas.microsoft.com/office/powerpoint/2010/main" val="655888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CB16A9CD-5E57-4C86-B862-09CA519924BA}" type="datetimeFigureOut">
              <a:rPr lang="en-US" smtClean="0"/>
              <a:t>1/27/2025</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9CA004F4-F240-48F9-8AE1-486585C7F00D}" type="slidenum">
              <a:rPr lang="en-US" smtClean="0"/>
              <a:t>‹#›</a:t>
            </a:fld>
            <a:endParaRPr lang="en-US" dirty="0"/>
          </a:p>
        </p:txBody>
      </p:sp>
    </p:spTree>
    <p:extLst>
      <p:ext uri="{BB962C8B-B14F-4D97-AF65-F5344CB8AC3E}">
        <p14:creationId xmlns:p14="http://schemas.microsoft.com/office/powerpoint/2010/main" val="215488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a:t>
            </a:fld>
            <a:endParaRPr lang="en-US" dirty="0"/>
          </a:p>
        </p:txBody>
      </p:sp>
    </p:spTree>
    <p:extLst>
      <p:ext uri="{BB962C8B-B14F-4D97-AF65-F5344CB8AC3E}">
        <p14:creationId xmlns:p14="http://schemas.microsoft.com/office/powerpoint/2010/main" val="314017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15</a:t>
            </a:fld>
            <a:endParaRPr lang="en-US" dirty="0"/>
          </a:p>
        </p:txBody>
      </p:sp>
    </p:spTree>
    <p:extLst>
      <p:ext uri="{BB962C8B-B14F-4D97-AF65-F5344CB8AC3E}">
        <p14:creationId xmlns:p14="http://schemas.microsoft.com/office/powerpoint/2010/main" val="29441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16</a:t>
            </a:fld>
            <a:endParaRPr lang="en-US" dirty="0"/>
          </a:p>
        </p:txBody>
      </p:sp>
    </p:spTree>
    <p:extLst>
      <p:ext uri="{BB962C8B-B14F-4D97-AF65-F5344CB8AC3E}">
        <p14:creationId xmlns:p14="http://schemas.microsoft.com/office/powerpoint/2010/main" val="3739803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17</a:t>
            </a:fld>
            <a:endParaRPr lang="en-US" dirty="0"/>
          </a:p>
        </p:txBody>
      </p:sp>
    </p:spTree>
    <p:extLst>
      <p:ext uri="{BB962C8B-B14F-4D97-AF65-F5344CB8AC3E}">
        <p14:creationId xmlns:p14="http://schemas.microsoft.com/office/powerpoint/2010/main" val="1327980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19</a:t>
            </a:fld>
            <a:endParaRPr lang="en-US" dirty="0"/>
          </a:p>
        </p:txBody>
      </p:sp>
    </p:spTree>
    <p:extLst>
      <p:ext uri="{BB962C8B-B14F-4D97-AF65-F5344CB8AC3E}">
        <p14:creationId xmlns:p14="http://schemas.microsoft.com/office/powerpoint/2010/main" val="2263866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6</a:t>
            </a:fld>
            <a:endParaRPr lang="en-US" dirty="0"/>
          </a:p>
        </p:txBody>
      </p:sp>
    </p:spTree>
    <p:extLst>
      <p:ext uri="{BB962C8B-B14F-4D97-AF65-F5344CB8AC3E}">
        <p14:creationId xmlns:p14="http://schemas.microsoft.com/office/powerpoint/2010/main" val="5284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8</a:t>
            </a:fld>
            <a:endParaRPr lang="en-US" dirty="0"/>
          </a:p>
        </p:txBody>
      </p:sp>
    </p:spTree>
    <p:extLst>
      <p:ext uri="{BB962C8B-B14F-4D97-AF65-F5344CB8AC3E}">
        <p14:creationId xmlns:p14="http://schemas.microsoft.com/office/powerpoint/2010/main" val="168540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9</a:t>
            </a:fld>
            <a:endParaRPr lang="en-US" dirty="0"/>
          </a:p>
        </p:txBody>
      </p:sp>
    </p:spTree>
    <p:extLst>
      <p:ext uri="{BB962C8B-B14F-4D97-AF65-F5344CB8AC3E}">
        <p14:creationId xmlns:p14="http://schemas.microsoft.com/office/powerpoint/2010/main" val="193744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10</a:t>
            </a:fld>
            <a:endParaRPr lang="en-US" dirty="0"/>
          </a:p>
        </p:txBody>
      </p:sp>
    </p:spTree>
    <p:extLst>
      <p:ext uri="{BB962C8B-B14F-4D97-AF65-F5344CB8AC3E}">
        <p14:creationId xmlns:p14="http://schemas.microsoft.com/office/powerpoint/2010/main" val="2261939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11</a:t>
            </a:fld>
            <a:endParaRPr lang="en-US" dirty="0"/>
          </a:p>
        </p:txBody>
      </p:sp>
    </p:spTree>
    <p:extLst>
      <p:ext uri="{BB962C8B-B14F-4D97-AF65-F5344CB8AC3E}">
        <p14:creationId xmlns:p14="http://schemas.microsoft.com/office/powerpoint/2010/main" val="1889561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12</a:t>
            </a:fld>
            <a:endParaRPr lang="en-US" dirty="0"/>
          </a:p>
        </p:txBody>
      </p:sp>
    </p:spTree>
    <p:extLst>
      <p:ext uri="{BB962C8B-B14F-4D97-AF65-F5344CB8AC3E}">
        <p14:creationId xmlns:p14="http://schemas.microsoft.com/office/powerpoint/2010/main" val="504812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13</a:t>
            </a:fld>
            <a:endParaRPr lang="en-US" dirty="0"/>
          </a:p>
        </p:txBody>
      </p:sp>
    </p:spTree>
    <p:extLst>
      <p:ext uri="{BB962C8B-B14F-4D97-AF65-F5344CB8AC3E}">
        <p14:creationId xmlns:p14="http://schemas.microsoft.com/office/powerpoint/2010/main" val="2744192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A004F4-F240-48F9-8AE1-486585C7F00D}" type="slidenum">
              <a:rPr lang="en-US" smtClean="0"/>
              <a:t>14</a:t>
            </a:fld>
            <a:endParaRPr lang="en-US" dirty="0"/>
          </a:p>
        </p:txBody>
      </p:sp>
    </p:spTree>
    <p:extLst>
      <p:ext uri="{BB962C8B-B14F-4D97-AF65-F5344CB8AC3E}">
        <p14:creationId xmlns:p14="http://schemas.microsoft.com/office/powerpoint/2010/main" val="257481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7D165-49B0-44FF-A267-367F5A6EE306}"/>
              </a:ext>
            </a:extLst>
          </p:cNvPr>
          <p:cNvSpPr>
            <a:spLocks noGrp="1"/>
          </p:cNvSpPr>
          <p:nvPr>
            <p:ph type="ctrTitle"/>
          </p:nvPr>
        </p:nvSpPr>
        <p:spPr>
          <a:xfrm>
            <a:off x="1524000" y="2039514"/>
            <a:ext cx="9144000" cy="2128049"/>
          </a:xfrm>
        </p:spPr>
        <p:txBody>
          <a:bodyPr anchor="b"/>
          <a:lstStyle>
            <a:lvl1pPr algn="ctr">
              <a:lnSpc>
                <a:spcPct val="125000"/>
              </a:lnSpc>
              <a:defRPr sz="60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56B52800-74D6-4A78-AC9B-8E737A1A3B0D}"/>
              </a:ext>
            </a:extLst>
          </p:cNvPr>
          <p:cNvSpPr>
            <a:spLocks noGrp="1"/>
          </p:cNvSpPr>
          <p:nvPr>
            <p:ph type="subTitle" idx="1"/>
          </p:nvPr>
        </p:nvSpPr>
        <p:spPr>
          <a:xfrm>
            <a:off x="1524000" y="4221162"/>
            <a:ext cx="9144000" cy="882001"/>
          </a:xfrm>
          <a:solidFill>
            <a:schemeClr val="accent2">
              <a:alpha val="90000"/>
            </a:schemeClr>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500" b="1" i="1" kern="1200" spc="65" dirty="0">
                <a:solidFill>
                  <a:schemeClr val="accent1"/>
                </a:solidFill>
                <a:latin typeface="Arial"/>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8B91F7B-C4AF-4FC6-A6BE-657DEF6D5358}"/>
              </a:ext>
            </a:extLst>
          </p:cNvPr>
          <p:cNvSpPr>
            <a:spLocks noGrp="1"/>
          </p:cNvSpPr>
          <p:nvPr>
            <p:ph type="dt" sz="half" idx="10"/>
          </p:nvPr>
        </p:nvSpPr>
        <p:spPr/>
        <p:txBody>
          <a:bodyPr/>
          <a:lstStyle/>
          <a:p>
            <a:fld id="{8DA08ED5-AEFE-4443-9040-726EF6690995}" type="datetime1">
              <a:rPr lang="en-US" smtClean="0"/>
              <a:t>1/27/2025</a:t>
            </a:fld>
            <a:endParaRPr lang="en-US" dirty="0"/>
          </a:p>
        </p:txBody>
      </p:sp>
      <p:sp>
        <p:nvSpPr>
          <p:cNvPr id="5" name="Footer Placeholder 4">
            <a:extLst>
              <a:ext uri="{FF2B5EF4-FFF2-40B4-BE49-F238E27FC236}">
                <a16:creationId xmlns:a16="http://schemas.microsoft.com/office/drawing/2014/main" id="{5BED32F8-B0C7-4332-B0A5-BC19DD8C4C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030946-D0C7-4F78-94B0-427DAA6D5CB0}"/>
              </a:ext>
            </a:extLst>
          </p:cNvPr>
          <p:cNvSpPr>
            <a:spLocks noGrp="1"/>
          </p:cNvSpPr>
          <p:nvPr>
            <p:ph type="sldNum" sz="quarter" idx="12"/>
          </p:nvPr>
        </p:nvSpPr>
        <p:spPr/>
        <p:txBody>
          <a:bodyPr/>
          <a:lstStyle/>
          <a:p>
            <a:fld id="{82EE24B5-652C-4DB5-B7C3-B5BBEC1280B1}" type="slidenum">
              <a:rPr lang="en-US" smtClean="0"/>
              <a:t>‹#›</a:t>
            </a:fld>
            <a:endParaRPr lang="en-US" dirty="0"/>
          </a:p>
        </p:txBody>
      </p:sp>
    </p:spTree>
    <p:extLst>
      <p:ext uri="{BB962C8B-B14F-4D97-AF65-F5344CB8AC3E}">
        <p14:creationId xmlns:p14="http://schemas.microsoft.com/office/powerpoint/2010/main" val="218950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s with ca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0" y="0"/>
            <a:ext cx="12192000" cy="6857999"/>
          </a:xfrm>
        </p:spPr>
        <p:txBody>
          <a:bodyPr>
            <a:normAutofit/>
          </a:bodyPr>
          <a:lstStyle>
            <a:lvl1pPr marL="0" indent="0" algn="ctr">
              <a:buNone/>
              <a:defRPr sz="2000">
                <a:solidFill>
                  <a:schemeClr val="bg2">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1" name="Oval 10">
            <a:extLst>
              <a:ext uri="{FF2B5EF4-FFF2-40B4-BE49-F238E27FC236}">
                <a16:creationId xmlns:a16="http://schemas.microsoft.com/office/drawing/2014/main" id="{98AB8B54-69CD-4C57-8DBB-02A0E09851DD}"/>
              </a:ext>
            </a:extLst>
          </p:cNvPr>
          <p:cNvSpPr/>
          <p:nvPr userDrawn="1"/>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17362"/>
            <a:ext cx="3932237" cy="1302111"/>
          </a:xfrm>
        </p:spPr>
        <p:txBody>
          <a:bodyPr anchor="t" anchorCtr="0"/>
          <a:lstStyle>
            <a:lvl1pPr>
              <a:defRPr sz="3200"/>
            </a:lvl1pPr>
          </a:lstStyle>
          <a:p>
            <a:r>
              <a:rPr lang="en-US" noProof="0"/>
              <a:t>Click to edit Master title style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1552419" y="1887801"/>
            <a:ext cx="4057961" cy="1431234"/>
          </a:xfrm>
        </p:spPr>
        <p:txBody>
          <a:bodyPr>
            <a:normAutofit/>
          </a:bodyPr>
          <a:lstStyle>
            <a:lvl1pPr marL="0" indent="0">
              <a:buNone/>
              <a:defRPr sz="2000">
                <a:solidFill>
                  <a:schemeClr val="bg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smtClean="0"/>
              <a:t>1/27/2025</a:t>
            </a:fld>
            <a:endParaRPr lang="en-US"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a:lstStyle/>
          <a:p>
            <a:fld id="{82EE24B5-652C-4DB5-B7C3-B5BBEC1280B1}" type="slidenum">
              <a:rPr lang="en-US" smtClean="0"/>
              <a:t>‹#›</a:t>
            </a:fld>
            <a:endParaRPr lang="en-US" dirty="0"/>
          </a:p>
        </p:txBody>
      </p:sp>
      <p:sp>
        <p:nvSpPr>
          <p:cNvPr id="12" name="Picture Placeholder 28">
            <a:extLst>
              <a:ext uri="{FF2B5EF4-FFF2-40B4-BE49-F238E27FC236}">
                <a16:creationId xmlns:a16="http://schemas.microsoft.com/office/drawing/2014/main" id="{2EB2F967-97B6-4CA8-B3E7-5FF7CA2BDD8C}"/>
              </a:ext>
            </a:extLst>
          </p:cNvPr>
          <p:cNvSpPr>
            <a:spLocks noGrp="1"/>
          </p:cNvSpPr>
          <p:nvPr>
            <p:ph type="pic" sz="quarter" idx="19"/>
          </p:nvPr>
        </p:nvSpPr>
        <p:spPr>
          <a:xfrm>
            <a:off x="844273" y="1883115"/>
            <a:ext cx="576000" cy="576000"/>
          </a:xfrm>
        </p:spPr>
        <p:txBody>
          <a:bodyPr>
            <a:normAutofit/>
          </a:bodyPr>
          <a:lstStyle>
            <a:lvl1pPr marL="0" indent="0" algn="ctr">
              <a:buNone/>
              <a:defRPr sz="400"/>
            </a:lvl1pPr>
          </a:lstStyle>
          <a:p>
            <a:r>
              <a:rPr lang="en-US" dirty="0"/>
              <a:t>Click icon to add picture</a:t>
            </a:r>
          </a:p>
        </p:txBody>
      </p:sp>
      <p:sp>
        <p:nvSpPr>
          <p:cNvPr id="13" name="Picture Placeholder 28">
            <a:extLst>
              <a:ext uri="{FF2B5EF4-FFF2-40B4-BE49-F238E27FC236}">
                <a16:creationId xmlns:a16="http://schemas.microsoft.com/office/drawing/2014/main" id="{5E78E133-FE09-456A-8463-9EFAC6ADE26B}"/>
              </a:ext>
            </a:extLst>
          </p:cNvPr>
          <p:cNvSpPr>
            <a:spLocks noGrp="1"/>
          </p:cNvSpPr>
          <p:nvPr>
            <p:ph type="pic" sz="quarter" idx="22"/>
          </p:nvPr>
        </p:nvSpPr>
        <p:spPr>
          <a:xfrm>
            <a:off x="844273" y="3573118"/>
            <a:ext cx="576000" cy="576000"/>
          </a:xfrm>
        </p:spPr>
        <p:txBody>
          <a:bodyPr>
            <a:normAutofit/>
          </a:bodyPr>
          <a:lstStyle>
            <a:lvl1pPr marL="0" indent="0" algn="ctr">
              <a:buNone/>
              <a:defRPr sz="400"/>
            </a:lvl1pPr>
          </a:lstStyle>
          <a:p>
            <a:r>
              <a:rPr lang="en-US" dirty="0"/>
              <a:t>Click icon to add picture</a:t>
            </a:r>
          </a:p>
        </p:txBody>
      </p:sp>
      <p:sp>
        <p:nvSpPr>
          <p:cNvPr id="14" name="Text Placeholder 3">
            <a:extLst>
              <a:ext uri="{FF2B5EF4-FFF2-40B4-BE49-F238E27FC236}">
                <a16:creationId xmlns:a16="http://schemas.microsoft.com/office/drawing/2014/main" id="{7F0C3496-EA4B-43E5-9704-968F80A8552C}"/>
              </a:ext>
            </a:extLst>
          </p:cNvPr>
          <p:cNvSpPr>
            <a:spLocks noGrp="1"/>
          </p:cNvSpPr>
          <p:nvPr>
            <p:ph type="body" sz="half" idx="23"/>
          </p:nvPr>
        </p:nvSpPr>
        <p:spPr>
          <a:xfrm>
            <a:off x="1552418" y="3575461"/>
            <a:ext cx="4057961" cy="1431234"/>
          </a:xfrm>
        </p:spPr>
        <p:txBody>
          <a:bodyPr>
            <a:normAutofit/>
          </a:bodyPr>
          <a:lstStyle>
            <a:lvl1pPr marL="0" indent="0">
              <a:buNone/>
              <a:defRPr sz="2000">
                <a:solidFill>
                  <a:schemeClr val="bg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Picture Placeholder 28">
            <a:extLst>
              <a:ext uri="{FF2B5EF4-FFF2-40B4-BE49-F238E27FC236}">
                <a16:creationId xmlns:a16="http://schemas.microsoft.com/office/drawing/2014/main" id="{13414E14-9FEB-40F8-AE6E-319637A8F1CB}"/>
              </a:ext>
            </a:extLst>
          </p:cNvPr>
          <p:cNvSpPr>
            <a:spLocks noGrp="1"/>
          </p:cNvSpPr>
          <p:nvPr>
            <p:ph type="pic" sz="quarter" idx="24"/>
          </p:nvPr>
        </p:nvSpPr>
        <p:spPr>
          <a:xfrm>
            <a:off x="844273" y="5263121"/>
            <a:ext cx="576000" cy="576000"/>
          </a:xfrm>
        </p:spPr>
        <p:txBody>
          <a:bodyPr>
            <a:normAutofit/>
          </a:bodyPr>
          <a:lstStyle>
            <a:lvl1pPr marL="0" indent="0" algn="ctr">
              <a:buNone/>
              <a:defRPr sz="400"/>
            </a:lvl1pPr>
          </a:lstStyle>
          <a:p>
            <a:r>
              <a:rPr lang="en-US" dirty="0"/>
              <a:t>Click icon to add picture</a:t>
            </a:r>
          </a:p>
        </p:txBody>
      </p:sp>
      <p:sp>
        <p:nvSpPr>
          <p:cNvPr id="16" name="Text Placeholder 3">
            <a:extLst>
              <a:ext uri="{FF2B5EF4-FFF2-40B4-BE49-F238E27FC236}">
                <a16:creationId xmlns:a16="http://schemas.microsoft.com/office/drawing/2014/main" id="{8EC97C88-8B4C-4665-845B-95CE8F237779}"/>
              </a:ext>
            </a:extLst>
          </p:cNvPr>
          <p:cNvSpPr>
            <a:spLocks noGrp="1"/>
          </p:cNvSpPr>
          <p:nvPr>
            <p:ph type="body" sz="half" idx="25"/>
          </p:nvPr>
        </p:nvSpPr>
        <p:spPr>
          <a:xfrm>
            <a:off x="1552418" y="5263122"/>
            <a:ext cx="4057961" cy="775728"/>
          </a:xfrm>
        </p:spPr>
        <p:txBody>
          <a:bodyPr>
            <a:normAutofit/>
          </a:bodyPr>
          <a:lstStyle>
            <a:lvl1pPr marL="0" indent="0">
              <a:buNone/>
              <a:defRPr sz="2000">
                <a:solidFill>
                  <a:schemeClr val="bg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48061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with picture">
    <p:spTree>
      <p:nvGrpSpPr>
        <p:cNvPr id="1" name=""/>
        <p:cNvGrpSpPr/>
        <p:nvPr/>
      </p:nvGrpSpPr>
      <p:grpSpPr>
        <a:xfrm>
          <a:off x="0" y="0"/>
          <a:ext cx="0" cy="0"/>
          <a:chOff x="0" y="0"/>
          <a:chExt cx="0" cy="0"/>
        </a:xfrm>
      </p:grpSpPr>
      <p:sp>
        <p:nvSpPr>
          <p:cNvPr id="14" name="Picture Placeholder 12">
            <a:extLst>
              <a:ext uri="{FF2B5EF4-FFF2-40B4-BE49-F238E27FC236}">
                <a16:creationId xmlns:a16="http://schemas.microsoft.com/office/drawing/2014/main" id="{B74348DE-EC54-4C62-948C-0B2BF9045578}"/>
              </a:ext>
            </a:extLst>
          </p:cNvPr>
          <p:cNvSpPr>
            <a:spLocks noGrp="1"/>
          </p:cNvSpPr>
          <p:nvPr>
            <p:ph type="pic" sz="quarter" idx="13"/>
          </p:nvPr>
        </p:nvSpPr>
        <p:spPr>
          <a:xfrm>
            <a:off x="0" y="3115389"/>
            <a:ext cx="12188825" cy="3742611"/>
          </a:xfrm>
        </p:spPr>
        <p:txBody>
          <a:bodyPr/>
          <a:lstStyle>
            <a:lvl1pPr marL="0" indent="0" algn="ctr">
              <a:buNone/>
              <a:defRPr/>
            </a:lvl1pPr>
          </a:lstStyle>
          <a:p>
            <a:r>
              <a:rPr lang="en-US" dirty="0"/>
              <a:t>Click icon to add picture</a:t>
            </a:r>
          </a:p>
        </p:txBody>
      </p:sp>
      <p:sp>
        <p:nvSpPr>
          <p:cNvPr id="10" name="object 3">
            <a:extLst>
              <a:ext uri="{FF2B5EF4-FFF2-40B4-BE49-F238E27FC236}">
                <a16:creationId xmlns:a16="http://schemas.microsoft.com/office/drawing/2014/main" id="{2A53E879-94A1-4659-9069-ED0D6F03014D}"/>
              </a:ext>
            </a:extLst>
          </p:cNvPr>
          <p:cNvSpPr/>
          <p:nvPr userDrawn="1"/>
        </p:nvSpPr>
        <p:spPr>
          <a:xfrm>
            <a:off x="2400" y="1999821"/>
            <a:ext cx="12189600" cy="1115568"/>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accent2"/>
          </a:solidFill>
        </p:spPr>
        <p:txBody>
          <a:bodyPr wrap="square" lIns="0" tIns="0" rIns="0" bIns="0" rtlCol="0"/>
          <a:lstStyle/>
          <a:p>
            <a:endParaRPr lang="en-US" noProof="0" dirty="0"/>
          </a:p>
        </p:txBody>
      </p:sp>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9859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3434047"/>
            <a:ext cx="5157787" cy="27556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9859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3434047"/>
            <a:ext cx="5183188" cy="2755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smtClean="0"/>
              <a:t>1/27/2025</a:t>
            </a:fld>
            <a:endParaRPr lang="en-US"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smtClean="0"/>
              <a:t>‹#›</a:t>
            </a:fld>
            <a:endParaRPr lang="en-US" dirty="0"/>
          </a:p>
        </p:txBody>
      </p:sp>
    </p:spTree>
    <p:extLst>
      <p:ext uri="{BB962C8B-B14F-4D97-AF65-F5344CB8AC3E}">
        <p14:creationId xmlns:p14="http://schemas.microsoft.com/office/powerpoint/2010/main" val="2030576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smtClean="0"/>
              <a:t>‹#›</a:t>
            </a:fld>
            <a:endParaRPr lang="en-US"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smtClean="0"/>
              <a:t>1/27/2025</a:t>
            </a:fld>
            <a:endParaRPr lang="en-US"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dirty="0"/>
          </a:p>
        </p:txBody>
      </p:sp>
      <p:sp>
        <p:nvSpPr>
          <p:cNvPr id="12" name="Picture Placeholder 11">
            <a:extLst>
              <a:ext uri="{FF2B5EF4-FFF2-40B4-BE49-F238E27FC236}">
                <a16:creationId xmlns:a16="http://schemas.microsoft.com/office/drawing/2014/main" id="{B15EEB49-54F4-404C-9B31-AD488BFCB2E0}"/>
              </a:ext>
            </a:extLst>
          </p:cNvPr>
          <p:cNvSpPr>
            <a:spLocks noGrp="1"/>
          </p:cNvSpPr>
          <p:nvPr>
            <p:ph type="pic" sz="quarter" idx="14"/>
          </p:nvPr>
        </p:nvSpPr>
        <p:spPr>
          <a:xfrm>
            <a:off x="1772412" y="2219248"/>
            <a:ext cx="2414016" cy="2414016"/>
          </a:xfrm>
          <a:prstGeom prst="ellipse">
            <a:avLst/>
          </a:prstGeom>
          <a:noFill/>
          <a:ln w="387350">
            <a:noFill/>
          </a:ln>
        </p:spPr>
        <p:txBody>
          <a:bodyPr/>
          <a:lstStyle/>
          <a:p>
            <a:r>
              <a:rPr lang="en-US" dirty="0"/>
              <a:t>Click icon to add picture</a:t>
            </a:r>
          </a:p>
        </p:txBody>
      </p:sp>
      <p:sp>
        <p:nvSpPr>
          <p:cNvPr id="17" name="Picture Placeholder 11">
            <a:extLst>
              <a:ext uri="{FF2B5EF4-FFF2-40B4-BE49-F238E27FC236}">
                <a16:creationId xmlns:a16="http://schemas.microsoft.com/office/drawing/2014/main" id="{6B2DD458-866A-421E-9AD0-B0D9E1195728}"/>
              </a:ext>
            </a:extLst>
          </p:cNvPr>
          <p:cNvSpPr>
            <a:spLocks noGrp="1"/>
          </p:cNvSpPr>
          <p:nvPr>
            <p:ph type="pic" sz="quarter" idx="17"/>
          </p:nvPr>
        </p:nvSpPr>
        <p:spPr>
          <a:xfrm>
            <a:off x="8005572" y="2196083"/>
            <a:ext cx="2414016" cy="2414016"/>
          </a:xfrm>
          <a:prstGeom prst="ellipse">
            <a:avLst/>
          </a:prstGeom>
          <a:noFill/>
          <a:ln w="387350">
            <a:noFill/>
          </a:ln>
        </p:spPr>
        <p:txBody>
          <a:bodyPr/>
          <a:lstStyle/>
          <a:p>
            <a:r>
              <a:rPr lang="en-US" dirty="0"/>
              <a:t>Click icon to add picture</a:t>
            </a:r>
          </a:p>
        </p:txBody>
      </p:sp>
      <p:sp>
        <p:nvSpPr>
          <p:cNvPr id="14" name="Picture Placeholder 11">
            <a:extLst>
              <a:ext uri="{FF2B5EF4-FFF2-40B4-BE49-F238E27FC236}">
                <a16:creationId xmlns:a16="http://schemas.microsoft.com/office/drawing/2014/main" id="{57A4D097-9603-42DC-888D-8039CE6ADC94}"/>
              </a:ext>
            </a:extLst>
          </p:cNvPr>
          <p:cNvSpPr>
            <a:spLocks noGrp="1"/>
          </p:cNvSpPr>
          <p:nvPr>
            <p:ph type="pic" sz="quarter" idx="16"/>
          </p:nvPr>
        </p:nvSpPr>
        <p:spPr>
          <a:xfrm>
            <a:off x="4587240" y="2019165"/>
            <a:ext cx="3017520" cy="3017520"/>
          </a:xfrm>
          <a:prstGeom prst="ellipse">
            <a:avLst/>
          </a:prstGeom>
          <a:noFill/>
        </p:spPr>
        <p:txBody>
          <a:bodyPr/>
          <a:lstStyle/>
          <a:p>
            <a:r>
              <a:rPr lang="en-US" dirty="0"/>
              <a:t>Click icon to add picture</a:t>
            </a:r>
          </a:p>
        </p:txBody>
      </p:sp>
      <p:sp>
        <p:nvSpPr>
          <p:cNvPr id="25" name="Text Placeholder 23">
            <a:extLst>
              <a:ext uri="{FF2B5EF4-FFF2-40B4-BE49-F238E27FC236}">
                <a16:creationId xmlns:a16="http://schemas.microsoft.com/office/drawing/2014/main" id="{B9B9E0BA-35AD-4D69-9A03-35F2509C2C27}"/>
              </a:ext>
            </a:extLst>
          </p:cNvPr>
          <p:cNvSpPr>
            <a:spLocks noGrp="1"/>
          </p:cNvSpPr>
          <p:nvPr>
            <p:ph type="body" sz="quarter" idx="19"/>
          </p:nvPr>
        </p:nvSpPr>
        <p:spPr>
          <a:xfrm>
            <a:off x="1612900" y="5033963"/>
            <a:ext cx="2700338" cy="738187"/>
          </a:xfrm>
        </p:spPr>
        <p:txBody>
          <a:bodyPr>
            <a:normAutofit/>
          </a:bodyPr>
          <a:lstStyle>
            <a:lvl1pPr marL="0" indent="0" algn="ctr">
              <a:buNone/>
              <a:defRPr sz="2000">
                <a:solidFill>
                  <a:schemeClr val="bg1">
                    <a:lumMod val="95000"/>
                  </a:schemeClr>
                </a:solidFill>
                <a:latin typeface="+mj-lt"/>
              </a:defRPr>
            </a:lvl1pPr>
          </a:lstStyle>
          <a:p>
            <a:pPr lvl="0"/>
            <a:r>
              <a:rPr lang="en-US"/>
              <a:t>Click to edit Master text styles</a:t>
            </a:r>
          </a:p>
        </p:txBody>
      </p:sp>
      <p:sp>
        <p:nvSpPr>
          <p:cNvPr id="26" name="Text Placeholder 23">
            <a:extLst>
              <a:ext uri="{FF2B5EF4-FFF2-40B4-BE49-F238E27FC236}">
                <a16:creationId xmlns:a16="http://schemas.microsoft.com/office/drawing/2014/main" id="{B1CC61B3-695C-423D-8F0B-45674DC932B3}"/>
              </a:ext>
            </a:extLst>
          </p:cNvPr>
          <p:cNvSpPr>
            <a:spLocks noGrp="1"/>
          </p:cNvSpPr>
          <p:nvPr>
            <p:ph type="body" sz="quarter" idx="20"/>
          </p:nvPr>
        </p:nvSpPr>
        <p:spPr>
          <a:xfrm>
            <a:off x="4745831" y="5236700"/>
            <a:ext cx="2700338" cy="738187"/>
          </a:xfrm>
        </p:spPr>
        <p:txBody>
          <a:bodyPr>
            <a:normAutofit/>
          </a:bodyPr>
          <a:lstStyle>
            <a:lvl1pPr marL="0" indent="0" algn="ctr">
              <a:buNone/>
              <a:defRPr sz="2000">
                <a:solidFill>
                  <a:schemeClr val="bg1">
                    <a:lumMod val="95000"/>
                  </a:schemeClr>
                </a:solidFill>
                <a:latin typeface="+mj-lt"/>
              </a:defRPr>
            </a:lvl1pPr>
          </a:lstStyle>
          <a:p>
            <a:pPr lvl="0"/>
            <a:r>
              <a:rPr lang="en-US"/>
              <a:t>Click to edit Master text styles</a:t>
            </a:r>
          </a:p>
        </p:txBody>
      </p:sp>
      <p:sp>
        <p:nvSpPr>
          <p:cNvPr id="27" name="Text Placeholder 23">
            <a:extLst>
              <a:ext uri="{FF2B5EF4-FFF2-40B4-BE49-F238E27FC236}">
                <a16:creationId xmlns:a16="http://schemas.microsoft.com/office/drawing/2014/main" id="{B870F23E-35A1-4942-A685-641AA883066A}"/>
              </a:ext>
            </a:extLst>
          </p:cNvPr>
          <p:cNvSpPr>
            <a:spLocks noGrp="1"/>
          </p:cNvSpPr>
          <p:nvPr>
            <p:ph type="body" sz="quarter" idx="21"/>
          </p:nvPr>
        </p:nvSpPr>
        <p:spPr>
          <a:xfrm>
            <a:off x="7878762" y="5033963"/>
            <a:ext cx="2700338" cy="738187"/>
          </a:xfrm>
        </p:spPr>
        <p:txBody>
          <a:bodyPr>
            <a:normAutofit/>
          </a:bodyPr>
          <a:lstStyle>
            <a:lvl1pPr marL="0" indent="0" algn="ctr">
              <a:buNone/>
              <a:defRPr sz="2000">
                <a:solidFill>
                  <a:schemeClr val="bg1">
                    <a:lumMod val="95000"/>
                  </a:schemeClr>
                </a:solidFill>
                <a:latin typeface="+mj-lt"/>
              </a:defRPr>
            </a:lvl1pPr>
          </a:lstStyle>
          <a:p>
            <a:pPr lvl="0"/>
            <a:r>
              <a:rPr lang="en-US"/>
              <a:t>Click to edit Master text styles</a:t>
            </a:r>
          </a:p>
        </p:txBody>
      </p:sp>
      <p:sp>
        <p:nvSpPr>
          <p:cNvPr id="29" name="Picture Placeholder 28">
            <a:extLst>
              <a:ext uri="{FF2B5EF4-FFF2-40B4-BE49-F238E27FC236}">
                <a16:creationId xmlns:a16="http://schemas.microsoft.com/office/drawing/2014/main" id="{863B8202-88BB-4ED4-B936-9D9C0B4C8D17}"/>
              </a:ext>
            </a:extLst>
          </p:cNvPr>
          <p:cNvSpPr>
            <a:spLocks noGrp="1"/>
          </p:cNvSpPr>
          <p:nvPr>
            <p:ph type="pic" sz="quarter" idx="22"/>
          </p:nvPr>
        </p:nvSpPr>
        <p:spPr>
          <a:xfrm>
            <a:off x="0" y="0"/>
            <a:ext cx="12192000" cy="6858000"/>
          </a:xfrm>
        </p:spPr>
        <p:txBody>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3633280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11141-A77D-4E0E-8CAF-4CD3B279937B}"/>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017EFDE0-5A54-402A-B0C3-6BC0BB739C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825AD-4585-4E37-A076-3D0070C9300C}"/>
              </a:ext>
            </a:extLst>
          </p:cNvPr>
          <p:cNvSpPr>
            <a:spLocks noGrp="1"/>
          </p:cNvSpPr>
          <p:nvPr>
            <p:ph type="dt" sz="half" idx="10"/>
          </p:nvPr>
        </p:nvSpPr>
        <p:spPr/>
        <p:txBody>
          <a:bodyPr/>
          <a:lstStyle/>
          <a:p>
            <a:fld id="{0312561F-7E45-400C-8758-912CDFE9410A}" type="datetime1">
              <a:rPr lang="en-US" smtClean="0"/>
              <a:t>1/27/2025</a:t>
            </a:fld>
            <a:endParaRPr lang="en-US" dirty="0"/>
          </a:p>
        </p:txBody>
      </p:sp>
      <p:sp>
        <p:nvSpPr>
          <p:cNvPr id="5" name="Footer Placeholder 4">
            <a:extLst>
              <a:ext uri="{FF2B5EF4-FFF2-40B4-BE49-F238E27FC236}">
                <a16:creationId xmlns:a16="http://schemas.microsoft.com/office/drawing/2014/main" id="{512064AD-EDC3-4B13-8CD6-49EB60099E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90FD1E-16F6-49B1-A938-8CE601ED7AFC}"/>
              </a:ext>
            </a:extLst>
          </p:cNvPr>
          <p:cNvSpPr>
            <a:spLocks noGrp="1"/>
          </p:cNvSpPr>
          <p:nvPr>
            <p:ph type="sldNum" sz="quarter" idx="12"/>
          </p:nvPr>
        </p:nvSpPr>
        <p:spPr/>
        <p:txBody>
          <a:bodyPr/>
          <a:lstStyle/>
          <a:p>
            <a:fld id="{82EE24B5-652C-4DB5-B7C3-B5BBEC1280B1}" type="slidenum">
              <a:rPr lang="en-US" smtClean="0"/>
              <a:t>‹#›</a:t>
            </a:fld>
            <a:endParaRPr lang="en-US" dirty="0"/>
          </a:p>
        </p:txBody>
      </p:sp>
    </p:spTree>
    <p:extLst>
      <p:ext uri="{BB962C8B-B14F-4D97-AF65-F5344CB8AC3E}">
        <p14:creationId xmlns:p14="http://schemas.microsoft.com/office/powerpoint/2010/main" val="332546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A988-92AD-48D7-890A-AA0540961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A999FA-A189-41DB-9CFC-D1356C5343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D83DC-20E7-4B71-9794-36FC33B1BA03}"/>
              </a:ext>
            </a:extLst>
          </p:cNvPr>
          <p:cNvSpPr>
            <a:spLocks noGrp="1"/>
          </p:cNvSpPr>
          <p:nvPr>
            <p:ph type="dt" sz="half" idx="10"/>
          </p:nvPr>
        </p:nvSpPr>
        <p:spPr/>
        <p:txBody>
          <a:bodyPr/>
          <a:lstStyle/>
          <a:p>
            <a:fld id="{85E24BC7-4CDB-41D7-81AF-9CE8473FF4B8}" type="datetime1">
              <a:rPr lang="en-US" smtClean="0"/>
              <a:t>1/27/2025</a:t>
            </a:fld>
            <a:endParaRPr lang="en-US" dirty="0"/>
          </a:p>
        </p:txBody>
      </p:sp>
      <p:sp>
        <p:nvSpPr>
          <p:cNvPr id="5" name="Footer Placeholder 4">
            <a:extLst>
              <a:ext uri="{FF2B5EF4-FFF2-40B4-BE49-F238E27FC236}">
                <a16:creationId xmlns:a16="http://schemas.microsoft.com/office/drawing/2014/main" id="{44E7D103-1290-4592-B37C-19C9C9DBEA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955B1B-4A5C-42C7-99A5-B8217736F178}"/>
              </a:ext>
            </a:extLst>
          </p:cNvPr>
          <p:cNvSpPr>
            <a:spLocks noGrp="1"/>
          </p:cNvSpPr>
          <p:nvPr>
            <p:ph type="sldNum" sz="quarter" idx="12"/>
          </p:nvPr>
        </p:nvSpPr>
        <p:spPr/>
        <p:txBody>
          <a:bodyPr/>
          <a:lstStyle/>
          <a:p>
            <a:fld id="{82EE24B5-652C-4DB5-B7C3-B5BBEC1280B1}" type="slidenum">
              <a:rPr lang="en-US" smtClean="0"/>
              <a:t>‹#›</a:t>
            </a:fld>
            <a:endParaRPr lang="en-US" dirty="0"/>
          </a:p>
        </p:txBody>
      </p:sp>
    </p:spTree>
    <p:extLst>
      <p:ext uri="{BB962C8B-B14F-4D97-AF65-F5344CB8AC3E}">
        <p14:creationId xmlns:p14="http://schemas.microsoft.com/office/powerpoint/2010/main" val="193320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a:lstStyle/>
          <a:p>
            <a:fld id="{82EE24B5-652C-4DB5-B7C3-B5BBEC1280B1}" type="slidenum">
              <a:rPr lang="en-US" smtClean="0"/>
              <a:t>‹#›</a:t>
            </a:fld>
            <a:endParaRPr lang="en-US" dirty="0"/>
          </a:p>
        </p:txBody>
      </p:sp>
      <p:sp>
        <p:nvSpPr>
          <p:cNvPr id="2" name="Title 1">
            <a:extLst>
              <a:ext uri="{FF2B5EF4-FFF2-40B4-BE49-F238E27FC236}">
                <a16:creationId xmlns:a16="http://schemas.microsoft.com/office/drawing/2014/main" id="{E7F76098-6FA1-470A-BEF4-E4B0AC75E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47ABC-6745-43B6-8A64-6E191BD65CA2}"/>
              </a:ext>
            </a:extLst>
          </p:cNvPr>
          <p:cNvSpPr>
            <a:spLocks noGrp="1"/>
          </p:cNvSpPr>
          <p:nvPr>
            <p:ph sz="half" idx="1"/>
          </p:nvPr>
        </p:nvSpPr>
        <p:spPr>
          <a:xfrm>
            <a:off x="838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E4387105-2538-4216-9A7E-445FA092F9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F57DE0-C032-4FCC-9006-09C2C328A665}"/>
              </a:ext>
            </a:extLst>
          </p:cNvPr>
          <p:cNvSpPr>
            <a:spLocks noGrp="1"/>
          </p:cNvSpPr>
          <p:nvPr>
            <p:ph type="dt" sz="half" idx="10"/>
          </p:nvPr>
        </p:nvSpPr>
        <p:spPr/>
        <p:txBody>
          <a:bodyPr/>
          <a:lstStyle/>
          <a:p>
            <a:fld id="{397CD216-73DE-4B96-8E1B-BB64D86142BB}" type="datetime1">
              <a:rPr lang="en-US" smtClean="0"/>
              <a:t>1/27/2025</a:t>
            </a:fld>
            <a:endParaRPr lang="en-US" dirty="0"/>
          </a:p>
        </p:txBody>
      </p:sp>
      <p:sp>
        <p:nvSpPr>
          <p:cNvPr id="6" name="Footer Placeholder 5">
            <a:extLst>
              <a:ext uri="{FF2B5EF4-FFF2-40B4-BE49-F238E27FC236}">
                <a16:creationId xmlns:a16="http://schemas.microsoft.com/office/drawing/2014/main" id="{90C776CB-2819-4488-9012-A6EA22079A4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25036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B88E76-F6AB-4621-A9A6-20A81C5A3F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13FB9-6D6C-4F61-9E7A-76E686D06C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9958C-DB5F-444E-ACE8-73F5E0CA67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D097D1-3052-4C1F-B573-CA25FFF6CCB5}"/>
              </a:ext>
            </a:extLst>
          </p:cNvPr>
          <p:cNvSpPr>
            <a:spLocks noGrp="1"/>
          </p:cNvSpPr>
          <p:nvPr>
            <p:ph type="dt" sz="half" idx="10"/>
          </p:nvPr>
        </p:nvSpPr>
        <p:spPr/>
        <p:txBody>
          <a:bodyPr/>
          <a:lstStyle/>
          <a:p>
            <a:fld id="{C6A5CD8C-7FEF-4E71-8EB9-D3BA6E2E3E9E}" type="datetime1">
              <a:rPr lang="en-US" smtClean="0"/>
              <a:t>1/27/2025</a:t>
            </a:fld>
            <a:endParaRPr lang="en-US" dirty="0"/>
          </a:p>
        </p:txBody>
      </p:sp>
      <p:sp>
        <p:nvSpPr>
          <p:cNvPr id="8" name="Footer Placeholder 7">
            <a:extLst>
              <a:ext uri="{FF2B5EF4-FFF2-40B4-BE49-F238E27FC236}">
                <a16:creationId xmlns:a16="http://schemas.microsoft.com/office/drawing/2014/main" id="{F2607AC3-2220-4DDA-A22A-C404538FE48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a:lstStyle/>
          <a:p>
            <a:fld id="{82EE24B5-652C-4DB5-B7C3-B5BBEC1280B1}" type="slidenum">
              <a:rPr lang="en-US" smtClean="0"/>
              <a:t>‹#›</a:t>
            </a:fld>
            <a:endParaRPr lang="en-US" dirty="0"/>
          </a:p>
        </p:txBody>
      </p:sp>
    </p:spTree>
    <p:extLst>
      <p:ext uri="{BB962C8B-B14F-4D97-AF65-F5344CB8AC3E}">
        <p14:creationId xmlns:p14="http://schemas.microsoft.com/office/powerpoint/2010/main" val="403276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EF5-3FD9-4423-A9E8-B67B4E902E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0D7191-31B4-440E-A4E9-F412FA55824C}"/>
              </a:ext>
            </a:extLst>
          </p:cNvPr>
          <p:cNvSpPr>
            <a:spLocks noGrp="1"/>
          </p:cNvSpPr>
          <p:nvPr>
            <p:ph type="dt" sz="half" idx="10"/>
          </p:nvPr>
        </p:nvSpPr>
        <p:spPr/>
        <p:txBody>
          <a:bodyPr/>
          <a:lstStyle/>
          <a:p>
            <a:fld id="{4BE4379E-9B58-41EA-B928-5B1C8436A60E}" type="datetime1">
              <a:rPr lang="en-US" smtClean="0"/>
              <a:t>1/27/2025</a:t>
            </a:fld>
            <a:endParaRPr lang="en-US" dirty="0"/>
          </a:p>
        </p:txBody>
      </p:sp>
      <p:sp>
        <p:nvSpPr>
          <p:cNvPr id="4" name="Footer Placeholder 3">
            <a:extLst>
              <a:ext uri="{FF2B5EF4-FFF2-40B4-BE49-F238E27FC236}">
                <a16:creationId xmlns:a16="http://schemas.microsoft.com/office/drawing/2014/main" id="{8EC85CB6-0880-4BF0-8E98-291E70C713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a:lstStyle/>
          <a:p>
            <a:fld id="{82EE24B5-652C-4DB5-B7C3-B5BBEC1280B1}" type="slidenum">
              <a:rPr lang="en-US" smtClean="0"/>
              <a:t>‹#›</a:t>
            </a:fld>
            <a:endParaRPr lang="en-US" dirty="0"/>
          </a:p>
        </p:txBody>
      </p:sp>
    </p:spTree>
    <p:extLst>
      <p:ext uri="{BB962C8B-B14F-4D97-AF65-F5344CB8AC3E}">
        <p14:creationId xmlns:p14="http://schemas.microsoft.com/office/powerpoint/2010/main" val="369190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5C546-684A-45B9-8890-66DC55DF7D06}"/>
              </a:ext>
            </a:extLst>
          </p:cNvPr>
          <p:cNvSpPr>
            <a:spLocks noGrp="1"/>
          </p:cNvSpPr>
          <p:nvPr>
            <p:ph type="dt" sz="half" idx="10"/>
          </p:nvPr>
        </p:nvSpPr>
        <p:spPr/>
        <p:txBody>
          <a:bodyPr/>
          <a:lstStyle/>
          <a:p>
            <a:fld id="{40B0A371-51FE-4D99-BD87-6A650FCE519D}" type="datetime1">
              <a:rPr lang="en-US" smtClean="0"/>
              <a:t>1/27/2025</a:t>
            </a:fld>
            <a:endParaRPr lang="en-US" dirty="0"/>
          </a:p>
        </p:txBody>
      </p:sp>
      <p:sp>
        <p:nvSpPr>
          <p:cNvPr id="3" name="Footer Placeholder 2">
            <a:extLst>
              <a:ext uri="{FF2B5EF4-FFF2-40B4-BE49-F238E27FC236}">
                <a16:creationId xmlns:a16="http://schemas.microsoft.com/office/drawing/2014/main" id="{4543EBDF-D696-42F7-B962-56F5FEE120C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789D77E-1675-4F9D-9113-B274CB0E87FA}"/>
              </a:ext>
            </a:extLst>
          </p:cNvPr>
          <p:cNvSpPr>
            <a:spLocks noGrp="1"/>
          </p:cNvSpPr>
          <p:nvPr>
            <p:ph type="sldNum" sz="quarter" idx="12"/>
          </p:nvPr>
        </p:nvSpPr>
        <p:spPr/>
        <p:txBody>
          <a:bodyPr/>
          <a:lstStyle/>
          <a:p>
            <a:fld id="{82EE24B5-652C-4DB5-B7C3-B5BBEC1280B1}" type="slidenum">
              <a:rPr lang="en-US" noProof="0" smtClean="0"/>
              <a:t>‹#›</a:t>
            </a:fld>
            <a:endParaRPr lang="en-US" noProof="0" dirty="0"/>
          </a:p>
        </p:txBody>
      </p:sp>
    </p:spTree>
    <p:extLst>
      <p:ext uri="{BB962C8B-B14F-4D97-AF65-F5344CB8AC3E}">
        <p14:creationId xmlns:p14="http://schemas.microsoft.com/office/powerpoint/2010/main" val="27460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9C90-06AB-49B5-9970-F5791DE93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FB0071-932D-4CA0-92FB-A6E75AC85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C8D9F5-8B70-4BDD-9CB5-BBF87CF55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9DE91-7A80-4682-9D32-2CD41DEFB7B2}"/>
              </a:ext>
            </a:extLst>
          </p:cNvPr>
          <p:cNvSpPr>
            <a:spLocks noGrp="1"/>
          </p:cNvSpPr>
          <p:nvPr>
            <p:ph type="dt" sz="half" idx="10"/>
          </p:nvPr>
        </p:nvSpPr>
        <p:spPr/>
        <p:txBody>
          <a:bodyPr/>
          <a:lstStyle/>
          <a:p>
            <a:fld id="{5FCF8CFF-A1C0-4B6C-AA8D-BE72CB14468D}" type="datetime1">
              <a:rPr lang="en-US" smtClean="0"/>
              <a:t>1/27/2025</a:t>
            </a:fld>
            <a:endParaRPr lang="en-US" dirty="0"/>
          </a:p>
        </p:txBody>
      </p:sp>
      <p:sp>
        <p:nvSpPr>
          <p:cNvPr id="6" name="Footer Placeholder 5">
            <a:extLst>
              <a:ext uri="{FF2B5EF4-FFF2-40B4-BE49-F238E27FC236}">
                <a16:creationId xmlns:a16="http://schemas.microsoft.com/office/drawing/2014/main" id="{7B9E2482-2E7D-4868-95A7-4A55B40FEC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4E84CF-C3E5-4475-84C7-21CBAC064B74}"/>
              </a:ext>
            </a:extLst>
          </p:cNvPr>
          <p:cNvSpPr>
            <a:spLocks noGrp="1"/>
          </p:cNvSpPr>
          <p:nvPr>
            <p:ph type="sldNum" sz="quarter" idx="12"/>
          </p:nvPr>
        </p:nvSpPr>
        <p:spPr/>
        <p:txBody>
          <a:bodyPr/>
          <a:lstStyle/>
          <a:p>
            <a:fld id="{82EE24B5-652C-4DB5-B7C3-B5BBEC1280B1}" type="slidenum">
              <a:rPr lang="en-US" smtClean="0"/>
              <a:t>‹#›</a:t>
            </a:fld>
            <a:endParaRPr lang="en-US" dirty="0"/>
          </a:p>
        </p:txBody>
      </p:sp>
    </p:spTree>
    <p:extLst>
      <p:ext uri="{BB962C8B-B14F-4D97-AF65-F5344CB8AC3E}">
        <p14:creationId xmlns:p14="http://schemas.microsoft.com/office/powerpoint/2010/main" val="296262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E0AA-5363-4861-AB6B-0E4D34D74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44B7CE-2038-4CCA-AA8A-D03DE5FD9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EA79774D-36EB-4201-B1AC-922DD2E06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D1E234-1CB2-41A0-B40D-7E7F160CBA11}"/>
              </a:ext>
            </a:extLst>
          </p:cNvPr>
          <p:cNvSpPr>
            <a:spLocks noGrp="1"/>
          </p:cNvSpPr>
          <p:nvPr>
            <p:ph type="dt" sz="half" idx="10"/>
          </p:nvPr>
        </p:nvSpPr>
        <p:spPr/>
        <p:txBody>
          <a:bodyPr/>
          <a:lstStyle/>
          <a:p>
            <a:fld id="{8C6D634D-0427-413D-A0D0-098959D06FEF}" type="datetime1">
              <a:rPr lang="en-US" smtClean="0"/>
              <a:t>1/27/2025</a:t>
            </a:fld>
            <a:endParaRPr lang="en-US" dirty="0"/>
          </a:p>
        </p:txBody>
      </p:sp>
      <p:sp>
        <p:nvSpPr>
          <p:cNvPr id="6" name="Footer Placeholder 5">
            <a:extLst>
              <a:ext uri="{FF2B5EF4-FFF2-40B4-BE49-F238E27FC236}">
                <a16:creationId xmlns:a16="http://schemas.microsoft.com/office/drawing/2014/main" id="{99FD472E-6334-4051-B4D9-6361A819F7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a:lstStyle/>
          <a:p>
            <a:fld id="{82EE24B5-652C-4DB5-B7C3-B5BBEC1280B1}" type="slidenum">
              <a:rPr lang="en-US" smtClean="0"/>
              <a:t>‹#›</a:t>
            </a:fld>
            <a:endParaRPr lang="en-US" dirty="0"/>
          </a:p>
        </p:txBody>
      </p:sp>
    </p:spTree>
    <p:extLst>
      <p:ext uri="{BB962C8B-B14F-4D97-AF65-F5344CB8AC3E}">
        <p14:creationId xmlns:p14="http://schemas.microsoft.com/office/powerpoint/2010/main" val="236744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EC732-0DE2-456B-92A1-84321C9BD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A816A5B-B156-4DC3-B18E-14F3E59A6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FDB0252E-67CD-4B33-849F-7B1449CF27D0}"/>
              </a:ext>
            </a:extLst>
          </p:cNvPr>
          <p:cNvSpPr>
            <a:spLocks noGrp="1"/>
          </p:cNvSpPr>
          <p:nvPr>
            <p:ph type="dt" sz="half" idx="2"/>
          </p:nvPr>
        </p:nvSpPr>
        <p:spPr>
          <a:xfrm>
            <a:off x="838200" y="61749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591E0-5367-4F2F-9C30-2087D79A846D}" type="datetime1">
              <a:rPr lang="en-US" noProof="0" smtClean="0"/>
              <a:t>1/27/2025</a:t>
            </a:fld>
            <a:endParaRPr lang="en-US" noProof="0" dirty="0"/>
          </a:p>
        </p:txBody>
      </p:sp>
      <p:sp>
        <p:nvSpPr>
          <p:cNvPr id="5" name="Footer Placeholder 4">
            <a:extLst>
              <a:ext uri="{FF2B5EF4-FFF2-40B4-BE49-F238E27FC236}">
                <a16:creationId xmlns:a16="http://schemas.microsoft.com/office/drawing/2014/main" id="{DC620AD2-E3F8-48CB-8B72-B0945DF5348A}"/>
              </a:ext>
            </a:extLst>
          </p:cNvPr>
          <p:cNvSpPr>
            <a:spLocks noGrp="1"/>
          </p:cNvSpPr>
          <p:nvPr>
            <p:ph type="ftr" sz="quarter" idx="3"/>
          </p:nvPr>
        </p:nvSpPr>
        <p:spPr>
          <a:xfrm>
            <a:off x="4038600" y="61749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0" name="Oval 9">
            <a:extLst>
              <a:ext uri="{FF2B5EF4-FFF2-40B4-BE49-F238E27FC236}">
                <a16:creationId xmlns:a16="http://schemas.microsoft.com/office/drawing/2014/main" id="{5A5F3BCF-F6FD-4DFF-B0B4-9892C9389344}"/>
              </a:ext>
            </a:extLst>
          </p:cNvPr>
          <p:cNvSpPr/>
          <p:nvPr userDrawn="1"/>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D15DEFFD-817B-43EC-86F0-34DEA2BA5EEB}"/>
              </a:ext>
            </a:extLst>
          </p:cNvPr>
          <p:cNvSpPr>
            <a:spLocks noGrp="1"/>
          </p:cNvSpPr>
          <p:nvPr>
            <p:ph type="sldNum" sz="quarter" idx="4"/>
          </p:nvPr>
        </p:nvSpPr>
        <p:spPr>
          <a:xfrm>
            <a:off x="11468844" y="6174902"/>
            <a:ext cx="357116" cy="365125"/>
          </a:xfrm>
          <a:prstGeom prst="rect">
            <a:avLst/>
          </a:prstGeom>
        </p:spPr>
        <p:txBody>
          <a:bodyPr vert="horz" lIns="91440" tIns="45720" rIns="91440" bIns="45720" rtlCol="0" anchor="ctr"/>
          <a:lstStyle>
            <a:lvl1pPr algn="r">
              <a:defRPr sz="1000" i="1">
                <a:solidFill>
                  <a:schemeClr val="tx2">
                    <a:alpha val="70000"/>
                  </a:schemeClr>
                </a:solidFill>
              </a:defRPr>
            </a:lvl1pPr>
          </a:lstStyle>
          <a:p>
            <a:fld id="{82EE24B5-652C-4DB5-B7C3-B5BBEC1280B1}" type="slidenum">
              <a:rPr lang="en-US" noProof="0" smtClean="0"/>
              <a:pPr/>
              <a:t>‹#›</a:t>
            </a:fld>
            <a:endParaRPr lang="en-US" noProof="0" dirty="0"/>
          </a:p>
        </p:txBody>
      </p:sp>
    </p:spTree>
    <p:extLst>
      <p:ext uri="{BB962C8B-B14F-4D97-AF65-F5344CB8AC3E}">
        <p14:creationId xmlns:p14="http://schemas.microsoft.com/office/powerpoint/2010/main" val="3664101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Lst>
  <p:hf hdr="0" ftr="0" dt="0"/>
  <p:txStyles>
    <p:title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qR2oyfKt2Ms?feature=oembed" TargetMode="External"/><Relationship Id="rId1" Type="http://schemas.openxmlformats.org/officeDocument/2006/relationships/video" Target="https://www.youtube.com/embed/athvNnXLGvU?feature=oembed"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descr="Blue rectangle">
            <a:extLst>
              <a:ext uri="{FF2B5EF4-FFF2-40B4-BE49-F238E27FC236}">
                <a16:creationId xmlns:a16="http://schemas.microsoft.com/office/drawing/2014/main" id="{482BBC39-5D4C-4E24-ADB1-5FFFBA7198DC}"/>
              </a:ext>
            </a:extLst>
          </p:cNvPr>
          <p:cNvSpPr/>
          <p:nvPr/>
        </p:nvSpPr>
        <p:spPr>
          <a:xfrm>
            <a:off x="0" y="0"/>
            <a:ext cx="12188952" cy="6858000"/>
          </a:xfrm>
          <a:prstGeom prst="rect">
            <a:avLst/>
          </a:prstGeom>
          <a:blipFill>
            <a:blip r:embed="rId3"/>
            <a:srcRect/>
            <a:stretch>
              <a:fillRect l="-12" r="-12"/>
            </a:stretch>
          </a:blipFill>
        </p:spPr>
        <p:txBody>
          <a:bodyPr wrap="square" lIns="0" tIns="0" rIns="0" bIns="0" rtlCol="0"/>
          <a:lstStyle/>
          <a:p>
            <a:endParaRPr lang="en-US" dirty="0"/>
          </a:p>
        </p:txBody>
      </p:sp>
      <p:sp>
        <p:nvSpPr>
          <p:cNvPr id="4" name="object 3" descr="People with documents">
            <a:extLst>
              <a:ext uri="{FF2B5EF4-FFF2-40B4-BE49-F238E27FC236}">
                <a16:creationId xmlns:a16="http://schemas.microsoft.com/office/drawing/2014/main" id="{0CA2E80D-F3EC-4A5F-8E65-56FEA206EE0F}"/>
              </a:ext>
            </a:extLst>
          </p:cNvPr>
          <p:cNvSpPr/>
          <p:nvPr/>
        </p:nvSpPr>
        <p:spPr>
          <a:xfrm>
            <a:off x="1270" y="0"/>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AFB6C91D-4B22-49F1-9A0B-ABEB9E1F5A26}"/>
              </a:ext>
            </a:extLst>
          </p:cNvPr>
          <p:cNvSpPr>
            <a:spLocks noGrp="1"/>
          </p:cNvSpPr>
          <p:nvPr>
            <p:ph type="ctrTitle"/>
          </p:nvPr>
        </p:nvSpPr>
        <p:spPr>
          <a:xfrm>
            <a:off x="1624013" y="2732418"/>
            <a:ext cx="9144000" cy="2128049"/>
          </a:xfrm>
        </p:spPr>
        <p:txBody>
          <a:bodyPr>
            <a:normAutofit fontScale="90000"/>
          </a:bodyPr>
          <a:lstStyle/>
          <a:p>
            <a:r>
              <a:rPr lang="en-US" sz="3600" dirty="0">
                <a:latin typeface="Gill Sans MT" panose="020B0502020104020203" pitchFamily="34" charset="0"/>
              </a:rPr>
              <a:t>NEXT GENERATION MEDIA PROGRAM </a:t>
            </a:r>
            <a:br>
              <a:rPr lang="en-US" sz="3600" dirty="0">
                <a:latin typeface="Gill Sans MT" panose="020B0502020104020203" pitchFamily="34" charset="0"/>
              </a:rPr>
            </a:br>
            <a:r>
              <a:rPr lang="en-US" sz="4400" dirty="0">
                <a:solidFill>
                  <a:srgbClr val="FFC000"/>
                </a:solidFill>
                <a:latin typeface="Gill Sans MT" panose="020B0502020104020203" pitchFamily="34" charset="0"/>
              </a:rPr>
              <a:t>The Justice Beat Talk Show </a:t>
            </a:r>
            <a:br>
              <a:rPr lang="en-US" sz="4400" dirty="0">
                <a:solidFill>
                  <a:srgbClr val="FFC000"/>
                </a:solidFill>
                <a:latin typeface="Gill Sans MT" panose="020B0502020104020203" pitchFamily="34" charset="0"/>
              </a:rPr>
            </a:br>
            <a:r>
              <a:rPr lang="en-US" sz="4400" dirty="0">
                <a:solidFill>
                  <a:srgbClr val="FFC000"/>
                </a:solidFill>
                <a:latin typeface="Gill Sans MT" panose="020B0502020104020203" pitchFamily="34" charset="0"/>
              </a:rPr>
              <a:t>The Just-Us </a:t>
            </a:r>
            <a:r>
              <a:rPr lang="en-US" sz="4400" dirty="0" err="1">
                <a:solidFill>
                  <a:srgbClr val="FFC000"/>
                </a:solidFill>
                <a:latin typeface="Gill Sans MT" panose="020B0502020104020203" pitchFamily="34" charset="0"/>
              </a:rPr>
              <a:t>YOUth</a:t>
            </a:r>
            <a:r>
              <a:rPr lang="en-US" sz="4400" dirty="0">
                <a:solidFill>
                  <a:srgbClr val="FFC000"/>
                </a:solidFill>
                <a:latin typeface="Gill Sans MT" panose="020B0502020104020203" pitchFamily="34" charset="0"/>
              </a:rPr>
              <a:t> Talk Show</a:t>
            </a:r>
            <a:br>
              <a:rPr lang="en-US" sz="5000" dirty="0">
                <a:solidFill>
                  <a:schemeClr val="bg1"/>
                </a:solidFill>
                <a:latin typeface="Gill Sans MT" panose="020B0502020104020203" pitchFamily="34" charset="0"/>
              </a:rPr>
            </a:br>
            <a:endParaRPr lang="en-US" sz="5000" dirty="0">
              <a:solidFill>
                <a:schemeClr val="bg1"/>
              </a:solidFill>
              <a:latin typeface="Gill Sans MT" panose="020B0502020104020203" pitchFamily="34" charset="0"/>
            </a:endParaRPr>
          </a:p>
        </p:txBody>
      </p:sp>
      <p:sp>
        <p:nvSpPr>
          <p:cNvPr id="3" name="Subtitle 2">
            <a:extLst>
              <a:ext uri="{FF2B5EF4-FFF2-40B4-BE49-F238E27FC236}">
                <a16:creationId xmlns:a16="http://schemas.microsoft.com/office/drawing/2014/main" id="{2F8CF06A-B594-4BA2-8B1E-D649096D742F}"/>
              </a:ext>
            </a:extLst>
          </p:cNvPr>
          <p:cNvSpPr>
            <a:spLocks noGrp="1"/>
          </p:cNvSpPr>
          <p:nvPr>
            <p:ph type="subTitle" idx="1"/>
          </p:nvPr>
        </p:nvSpPr>
        <p:spPr>
          <a:xfrm>
            <a:off x="3833813" y="4221162"/>
            <a:ext cx="4433887" cy="882001"/>
          </a:xfrm>
          <a:solidFill>
            <a:schemeClr val="accent2">
              <a:alpha val="90000"/>
            </a:schemeClr>
          </a:solidFill>
        </p:spPr>
        <p:txBody>
          <a:bodyPr anchor="ctr" anchorCtr="0">
            <a:normAutofit/>
          </a:bodyPr>
          <a:lstStyle/>
          <a:p>
            <a:r>
              <a:rPr lang="en-US" sz="2500" b="1" i="1" spc="65" dirty="0">
                <a:solidFill>
                  <a:schemeClr val="accent1"/>
                </a:solidFill>
                <a:latin typeface="Arial"/>
                <a:cs typeface="Arial"/>
              </a:rPr>
              <a:t>“Learning while Leading”</a:t>
            </a:r>
          </a:p>
        </p:txBody>
      </p:sp>
      <p:sp>
        <p:nvSpPr>
          <p:cNvPr id="6" name="object 7" descr="Beige rectangle">
            <a:extLst>
              <a:ext uri="{FF2B5EF4-FFF2-40B4-BE49-F238E27FC236}">
                <a16:creationId xmlns:a16="http://schemas.microsoft.com/office/drawing/2014/main" id="{B36975AA-C62E-46BE-9382-E2CF56FDF817}"/>
              </a:ext>
            </a:extLst>
          </p:cNvPr>
          <p:cNvSpPr/>
          <p:nvPr/>
        </p:nvSpPr>
        <p:spPr>
          <a:xfrm>
            <a:off x="3108000" y="3229869"/>
            <a:ext cx="5976000"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endParaRPr lang="en-US" dirty="0"/>
          </a:p>
        </p:txBody>
      </p:sp>
    </p:spTree>
    <p:extLst>
      <p:ext uri="{BB962C8B-B14F-4D97-AF65-F5344CB8AC3E}">
        <p14:creationId xmlns:p14="http://schemas.microsoft.com/office/powerpoint/2010/main" val="109355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7D2A81D-F7D1-4144-9EC5-03531DC5260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5334001" y="1"/>
            <a:ext cx="6857999" cy="6857999"/>
          </a:xfrm>
        </p:spPr>
      </p:pic>
      <p:sp>
        <p:nvSpPr>
          <p:cNvPr id="16" name="object 3" descr="Beige rectangle">
            <a:extLst>
              <a:ext uri="{FF2B5EF4-FFF2-40B4-BE49-F238E27FC236}">
                <a16:creationId xmlns:a16="http://schemas.microsoft.com/office/drawing/2014/main" id="{C6CF32E2-A869-4259-A659-5EEE6BDA3B59}"/>
              </a:ext>
            </a:extLst>
          </p:cNvPr>
          <p:cNvSpPr/>
          <p:nvPr/>
        </p:nvSpPr>
        <p:spPr>
          <a:xfrm>
            <a:off x="579775" y="472492"/>
            <a:ext cx="4051368" cy="5913017"/>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14" name="Oval 13" descr="Beige oval">
            <a:extLst>
              <a:ext uri="{FF2B5EF4-FFF2-40B4-BE49-F238E27FC236}">
                <a16:creationId xmlns:a16="http://schemas.microsoft.com/office/drawing/2014/main" id="{B8809DE3-0F1D-442A-8935-B40AD580864B}"/>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bject 6" descr="Blue rectangle">
            <a:extLst>
              <a:ext uri="{FF2B5EF4-FFF2-40B4-BE49-F238E27FC236}">
                <a16:creationId xmlns:a16="http://schemas.microsoft.com/office/drawing/2014/main" id="{882E2F92-EB16-4B55-B49A-3C6AB7B2BF30}"/>
              </a:ext>
            </a:extLst>
          </p:cNvPr>
          <p:cNvSpPr/>
          <p:nvPr/>
        </p:nvSpPr>
        <p:spPr>
          <a:xfrm>
            <a:off x="896997" y="1574800"/>
            <a:ext cx="5184775" cy="5184775"/>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3" name="Title 2">
            <a:extLst>
              <a:ext uri="{FF2B5EF4-FFF2-40B4-BE49-F238E27FC236}">
                <a16:creationId xmlns:a16="http://schemas.microsoft.com/office/drawing/2014/main" id="{302303BC-9A39-470F-8733-A268BC16B299}"/>
              </a:ext>
            </a:extLst>
          </p:cNvPr>
          <p:cNvSpPr>
            <a:spLocks noGrp="1"/>
          </p:cNvSpPr>
          <p:nvPr>
            <p:ph type="title"/>
          </p:nvPr>
        </p:nvSpPr>
        <p:spPr>
          <a:xfrm>
            <a:off x="1379723" y="1900048"/>
            <a:ext cx="4770591" cy="646604"/>
          </a:xfrm>
        </p:spPr>
        <p:txBody>
          <a:bodyPr>
            <a:normAutofit/>
          </a:bodyPr>
          <a:lstStyle/>
          <a:p>
            <a:r>
              <a:rPr lang="en-US" sz="3000" dirty="0">
                <a:solidFill>
                  <a:srgbClr val="FFC000"/>
                </a:solidFill>
              </a:rPr>
              <a:t>PROGRAM BENEFITS</a:t>
            </a:r>
          </a:p>
        </p:txBody>
      </p:sp>
      <p:sp>
        <p:nvSpPr>
          <p:cNvPr id="4" name="Text Placeholder 3">
            <a:extLst>
              <a:ext uri="{FF2B5EF4-FFF2-40B4-BE49-F238E27FC236}">
                <a16:creationId xmlns:a16="http://schemas.microsoft.com/office/drawing/2014/main" id="{23C936ED-4D5A-4897-BFCD-65082B328E0D}"/>
              </a:ext>
            </a:extLst>
          </p:cNvPr>
          <p:cNvSpPr>
            <a:spLocks noGrp="1"/>
          </p:cNvSpPr>
          <p:nvPr>
            <p:ph type="body" sz="half" idx="2"/>
          </p:nvPr>
        </p:nvSpPr>
        <p:spPr>
          <a:xfrm>
            <a:off x="2072476" y="2875186"/>
            <a:ext cx="4057961" cy="1431234"/>
          </a:xfrm>
        </p:spPr>
        <p:txBody>
          <a:bodyPr/>
          <a:lstStyle/>
          <a:p>
            <a:r>
              <a:rPr lang="en-US" b="1" dirty="0"/>
              <a:t>Cross Project Collaboration</a:t>
            </a:r>
          </a:p>
        </p:txBody>
      </p:sp>
      <p:sp>
        <p:nvSpPr>
          <p:cNvPr id="5" name="Slide Number Placeholder 4">
            <a:extLst>
              <a:ext uri="{FF2B5EF4-FFF2-40B4-BE49-F238E27FC236}">
                <a16:creationId xmlns:a16="http://schemas.microsoft.com/office/drawing/2014/main" id="{77C2D5CA-E2DA-4224-B2BC-C872D2EF6596}"/>
              </a:ext>
            </a:extLst>
          </p:cNvPr>
          <p:cNvSpPr>
            <a:spLocks noGrp="1"/>
          </p:cNvSpPr>
          <p:nvPr>
            <p:ph type="sldNum" sz="quarter" idx="12"/>
          </p:nvPr>
        </p:nvSpPr>
        <p:spPr/>
        <p:txBody>
          <a:bodyPr/>
          <a:lstStyle/>
          <a:p>
            <a:fld id="{82EE24B5-652C-4DB5-B7C3-B5BBEC1280B1}" type="slidenum">
              <a:rPr lang="en-US" smtClean="0"/>
              <a:t>10</a:t>
            </a:fld>
            <a:endParaRPr lang="en-US" dirty="0"/>
          </a:p>
        </p:txBody>
      </p:sp>
      <p:pic>
        <p:nvPicPr>
          <p:cNvPr id="28" name="Picture Placeholder 27" descr="Check icon">
            <a:extLst>
              <a:ext uri="{FF2B5EF4-FFF2-40B4-BE49-F238E27FC236}">
                <a16:creationId xmlns:a16="http://schemas.microsoft.com/office/drawing/2014/main" id="{3CDD98F8-113E-4FB2-A33D-039AFCD9C225}"/>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a:stretch>
            <a:fillRect/>
          </a:stretch>
        </p:blipFill>
        <p:spPr>
          <a:xfrm>
            <a:off x="1339726" y="2708434"/>
            <a:ext cx="720000" cy="720000"/>
          </a:xfrm>
        </p:spPr>
      </p:pic>
      <p:pic>
        <p:nvPicPr>
          <p:cNvPr id="30" name="Picture Placeholder 29" descr="Check icon">
            <a:extLst>
              <a:ext uri="{FF2B5EF4-FFF2-40B4-BE49-F238E27FC236}">
                <a16:creationId xmlns:a16="http://schemas.microsoft.com/office/drawing/2014/main" id="{3CFFE792-5644-4DB8-9A25-D855F9B155E1}"/>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a:stretch>
            <a:fillRect/>
          </a:stretch>
        </p:blipFill>
        <p:spPr>
          <a:xfrm>
            <a:off x="1339726" y="3483770"/>
            <a:ext cx="720000" cy="719999"/>
          </a:xfrm>
        </p:spPr>
      </p:pic>
      <p:sp>
        <p:nvSpPr>
          <p:cNvPr id="18" name="Text Placeholder 17">
            <a:extLst>
              <a:ext uri="{FF2B5EF4-FFF2-40B4-BE49-F238E27FC236}">
                <a16:creationId xmlns:a16="http://schemas.microsoft.com/office/drawing/2014/main" id="{C3A22FC4-1B49-46F9-A55E-33AACF2DEBBB}"/>
              </a:ext>
            </a:extLst>
          </p:cNvPr>
          <p:cNvSpPr>
            <a:spLocks noGrp="1"/>
          </p:cNvSpPr>
          <p:nvPr>
            <p:ph type="body" sz="half" idx="23"/>
          </p:nvPr>
        </p:nvSpPr>
        <p:spPr>
          <a:xfrm>
            <a:off x="2072475" y="3638054"/>
            <a:ext cx="4057961" cy="472239"/>
          </a:xfrm>
        </p:spPr>
        <p:txBody>
          <a:bodyPr/>
          <a:lstStyle/>
          <a:p>
            <a:r>
              <a:rPr lang="en-US" b="1" dirty="0"/>
              <a:t>Weekly Team Debriefings</a:t>
            </a:r>
          </a:p>
        </p:txBody>
      </p:sp>
      <p:pic>
        <p:nvPicPr>
          <p:cNvPr id="32" name="Picture Placeholder 31" descr="Check icon">
            <a:extLst>
              <a:ext uri="{FF2B5EF4-FFF2-40B4-BE49-F238E27FC236}">
                <a16:creationId xmlns:a16="http://schemas.microsoft.com/office/drawing/2014/main" id="{A80E0D18-9ED0-4449-BE73-35CBF01D1A4D}"/>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a:stretch>
            <a:fillRect/>
          </a:stretch>
        </p:blipFill>
        <p:spPr>
          <a:xfrm>
            <a:off x="1339726" y="4259105"/>
            <a:ext cx="720000" cy="719999"/>
          </a:xfrm>
        </p:spPr>
      </p:pic>
      <p:sp>
        <p:nvSpPr>
          <p:cNvPr id="20" name="Text Placeholder 19">
            <a:extLst>
              <a:ext uri="{FF2B5EF4-FFF2-40B4-BE49-F238E27FC236}">
                <a16:creationId xmlns:a16="http://schemas.microsoft.com/office/drawing/2014/main" id="{53C06E93-5E4C-46CA-9FB4-1640A2DC1748}"/>
              </a:ext>
            </a:extLst>
          </p:cNvPr>
          <p:cNvSpPr>
            <a:spLocks noGrp="1"/>
          </p:cNvSpPr>
          <p:nvPr>
            <p:ph type="body" sz="half" idx="25"/>
          </p:nvPr>
        </p:nvSpPr>
        <p:spPr>
          <a:xfrm>
            <a:off x="2072475" y="4433825"/>
            <a:ext cx="4057961" cy="402241"/>
          </a:xfrm>
        </p:spPr>
        <p:txBody>
          <a:bodyPr/>
          <a:lstStyle/>
          <a:p>
            <a:r>
              <a:rPr lang="en-US" b="1" dirty="0"/>
              <a:t>Remote/Virtual Model (Hybrid)</a:t>
            </a:r>
          </a:p>
        </p:txBody>
      </p:sp>
      <p:sp>
        <p:nvSpPr>
          <p:cNvPr id="15" name="object 27" descr="Beige rectangle">
            <a:extLst>
              <a:ext uri="{FF2B5EF4-FFF2-40B4-BE49-F238E27FC236}">
                <a16:creationId xmlns:a16="http://schemas.microsoft.com/office/drawing/2014/main" id="{C5B67D68-F2A3-48A2-B2A0-C9DF8BA55D80}"/>
              </a:ext>
            </a:extLst>
          </p:cNvPr>
          <p:cNvSpPr/>
          <p:nvPr/>
        </p:nvSpPr>
        <p:spPr>
          <a:xfrm flipV="1">
            <a:off x="1473385" y="2395266"/>
            <a:ext cx="4032000" cy="75489"/>
          </a:xfrm>
          <a:custGeom>
            <a:avLst/>
            <a:gdLst/>
            <a:ahLst/>
            <a:cxnLst/>
            <a:rect l="l" t="t" r="r" b="b"/>
            <a:pathLst>
              <a:path w="2501265">
                <a:moveTo>
                  <a:pt x="0" y="0"/>
                </a:moveTo>
                <a:lnTo>
                  <a:pt x="2500883" y="0"/>
                </a:lnTo>
              </a:path>
            </a:pathLst>
          </a:custGeom>
          <a:ln w="54863">
            <a:solidFill>
              <a:schemeClr val="accent1"/>
            </a:solidFill>
          </a:ln>
        </p:spPr>
        <p:txBody>
          <a:bodyPr wrap="square" lIns="0" tIns="0" rIns="0" bIns="0" rtlCol="0"/>
          <a:lstStyle/>
          <a:p>
            <a:endParaRPr lang="en-US" dirty="0"/>
          </a:p>
        </p:txBody>
      </p:sp>
      <p:pic>
        <p:nvPicPr>
          <p:cNvPr id="17" name="Picture Placeholder 31" descr="Check icon">
            <a:extLst>
              <a:ext uri="{FF2B5EF4-FFF2-40B4-BE49-F238E27FC236}">
                <a16:creationId xmlns:a16="http://schemas.microsoft.com/office/drawing/2014/main" id="{CCC35CC9-BC24-41DD-A2A9-35F5A7AE20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52475" y="4983225"/>
            <a:ext cx="720000" cy="719999"/>
          </a:xfrm>
          <a:prstGeom prst="rect">
            <a:avLst/>
          </a:prstGeom>
        </p:spPr>
      </p:pic>
      <p:sp>
        <p:nvSpPr>
          <p:cNvPr id="19" name="Text Placeholder 19">
            <a:extLst>
              <a:ext uri="{FF2B5EF4-FFF2-40B4-BE49-F238E27FC236}">
                <a16:creationId xmlns:a16="http://schemas.microsoft.com/office/drawing/2014/main" id="{AF7BCB3C-C0A1-4E04-ACAF-57036E563D71}"/>
              </a:ext>
            </a:extLst>
          </p:cNvPr>
          <p:cNvSpPr txBox="1">
            <a:spLocks/>
          </p:cNvSpPr>
          <p:nvPr/>
        </p:nvSpPr>
        <p:spPr>
          <a:xfrm>
            <a:off x="2058084" y="5022253"/>
            <a:ext cx="3285737" cy="6894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2">
                    <a:lumMod val="20000"/>
                    <a:lumOff val="8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dirty="0"/>
              <a:t>Hands-on Supervision &amp; Monitoring</a:t>
            </a:r>
          </a:p>
          <a:p>
            <a:endParaRPr lang="en-US" b="1" dirty="0"/>
          </a:p>
          <a:p>
            <a:endParaRPr lang="en-US" b="1" dirty="0"/>
          </a:p>
          <a:p>
            <a:endParaRPr lang="en-US" b="1" dirty="0"/>
          </a:p>
        </p:txBody>
      </p:sp>
      <p:pic>
        <p:nvPicPr>
          <p:cNvPr id="2" name="Picture 1">
            <a:extLst>
              <a:ext uri="{FF2B5EF4-FFF2-40B4-BE49-F238E27FC236}">
                <a16:creationId xmlns:a16="http://schemas.microsoft.com/office/drawing/2014/main" id="{9082296F-B308-80FE-0AFA-B608A76CFB05}"/>
              </a:ext>
            </a:extLst>
          </p:cNvPr>
          <p:cNvPicPr>
            <a:picLocks noChangeAspect="1"/>
          </p:cNvPicPr>
          <p:nvPr/>
        </p:nvPicPr>
        <p:blipFill>
          <a:blip r:embed="rId5"/>
          <a:stretch>
            <a:fillRect/>
          </a:stretch>
        </p:blipFill>
        <p:spPr>
          <a:xfrm>
            <a:off x="1383007" y="5720189"/>
            <a:ext cx="719390" cy="725487"/>
          </a:xfrm>
          <a:prstGeom prst="rect">
            <a:avLst/>
          </a:prstGeom>
        </p:spPr>
      </p:pic>
      <p:sp>
        <p:nvSpPr>
          <p:cNvPr id="7" name="TextBox 6">
            <a:extLst>
              <a:ext uri="{FF2B5EF4-FFF2-40B4-BE49-F238E27FC236}">
                <a16:creationId xmlns:a16="http://schemas.microsoft.com/office/drawing/2014/main" id="{633435CA-2B70-F880-A044-62DE595D9427}"/>
              </a:ext>
            </a:extLst>
          </p:cNvPr>
          <p:cNvSpPr txBox="1"/>
          <p:nvPr/>
        </p:nvSpPr>
        <p:spPr>
          <a:xfrm>
            <a:off x="2058084" y="5886214"/>
            <a:ext cx="3683849" cy="400110"/>
          </a:xfrm>
          <a:prstGeom prst="rect">
            <a:avLst/>
          </a:prstGeom>
          <a:noFill/>
        </p:spPr>
        <p:txBody>
          <a:bodyPr wrap="square" rtlCol="0">
            <a:spAutoFit/>
          </a:bodyPr>
          <a:lstStyle/>
          <a:p>
            <a:r>
              <a:rPr lang="en-US" sz="2000" b="1" dirty="0">
                <a:solidFill>
                  <a:schemeClr val="bg1"/>
                </a:solidFill>
              </a:rPr>
              <a:t>Teaming Arrangements</a:t>
            </a:r>
          </a:p>
        </p:txBody>
      </p:sp>
    </p:spTree>
    <p:extLst>
      <p:ext uri="{BB962C8B-B14F-4D97-AF65-F5344CB8AC3E}">
        <p14:creationId xmlns:p14="http://schemas.microsoft.com/office/powerpoint/2010/main" val="2824039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140CF4-2DAA-4239-BB77-274BDD82AB49}"/>
              </a:ext>
            </a:extLst>
          </p:cNvPr>
          <p:cNvSpPr>
            <a:spLocks noGrp="1"/>
          </p:cNvSpPr>
          <p:nvPr>
            <p:ph type="sldNum" sz="quarter" idx="12"/>
          </p:nvPr>
        </p:nvSpPr>
        <p:spPr/>
        <p:txBody>
          <a:bodyPr/>
          <a:lstStyle/>
          <a:p>
            <a:fld id="{82EE24B5-652C-4DB5-B7C3-B5BBEC1280B1}" type="slidenum">
              <a:rPr lang="en-US" smtClean="0"/>
              <a:t>11</a:t>
            </a:fld>
            <a:endParaRPr lang="en-US" dirty="0"/>
          </a:p>
        </p:txBody>
      </p:sp>
      <p:pic>
        <p:nvPicPr>
          <p:cNvPr id="4" name="Picture Placeholder 11">
            <a:extLst>
              <a:ext uri="{FF2B5EF4-FFF2-40B4-BE49-F238E27FC236}">
                <a16:creationId xmlns:a16="http://schemas.microsoft.com/office/drawing/2014/main" id="{509FA566-1699-4388-B44C-C3EE5EC051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
            <a:ext cx="6696236" cy="6857999"/>
          </a:xfrm>
          <a:prstGeom prst="rect">
            <a:avLst/>
          </a:prstGeom>
        </p:spPr>
      </p:pic>
      <p:sp>
        <p:nvSpPr>
          <p:cNvPr id="5" name="object 3" descr="Beige rectangle">
            <a:extLst>
              <a:ext uri="{FF2B5EF4-FFF2-40B4-BE49-F238E27FC236}">
                <a16:creationId xmlns:a16="http://schemas.microsoft.com/office/drawing/2014/main" id="{857A0168-DBD5-47D4-A751-3B39262D8254}"/>
              </a:ext>
            </a:extLst>
          </p:cNvPr>
          <p:cNvSpPr/>
          <p:nvPr/>
        </p:nvSpPr>
        <p:spPr>
          <a:xfrm>
            <a:off x="8712653" y="789834"/>
            <a:ext cx="3307960" cy="5184775"/>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7F009843-AFA3-44E8-B7D5-3F39B363C92E}"/>
              </a:ext>
            </a:extLst>
          </p:cNvPr>
          <p:cNvSpPr/>
          <p:nvPr/>
        </p:nvSpPr>
        <p:spPr>
          <a:xfrm>
            <a:off x="6689443" y="-2"/>
            <a:ext cx="4859090" cy="6857999"/>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r>
              <a:rPr lang="en-US" dirty="0"/>
              <a:t> </a:t>
            </a:r>
          </a:p>
        </p:txBody>
      </p:sp>
      <p:sp>
        <p:nvSpPr>
          <p:cNvPr id="8" name="Text Placeholder 3">
            <a:extLst>
              <a:ext uri="{FF2B5EF4-FFF2-40B4-BE49-F238E27FC236}">
                <a16:creationId xmlns:a16="http://schemas.microsoft.com/office/drawing/2014/main" id="{FC6730AE-386B-426F-9F29-221DCC5F714D}"/>
              </a:ext>
            </a:extLst>
          </p:cNvPr>
          <p:cNvSpPr txBox="1">
            <a:spLocks/>
          </p:cNvSpPr>
          <p:nvPr/>
        </p:nvSpPr>
        <p:spPr>
          <a:xfrm>
            <a:off x="7243150" y="1893714"/>
            <a:ext cx="2981822" cy="7497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Intensive Onboarding</a:t>
            </a:r>
          </a:p>
        </p:txBody>
      </p:sp>
      <p:pic>
        <p:nvPicPr>
          <p:cNvPr id="9" name="Picture Placeholder 27" descr="Check mark">
            <a:extLst>
              <a:ext uri="{FF2B5EF4-FFF2-40B4-BE49-F238E27FC236}">
                <a16:creationId xmlns:a16="http://schemas.microsoft.com/office/drawing/2014/main" id="{9FC370A7-FF9A-42B0-9C14-95C57A9BC6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689443" y="1719350"/>
            <a:ext cx="720000" cy="720000"/>
          </a:xfrm>
          <a:prstGeom prst="rect">
            <a:avLst/>
          </a:prstGeom>
        </p:spPr>
      </p:pic>
      <p:pic>
        <p:nvPicPr>
          <p:cNvPr id="10" name="Picture Placeholder 29" descr="Check mark">
            <a:extLst>
              <a:ext uri="{FF2B5EF4-FFF2-40B4-BE49-F238E27FC236}">
                <a16:creationId xmlns:a16="http://schemas.microsoft.com/office/drawing/2014/main" id="{1630545B-ED3D-48DD-8CD5-CB200AA2D7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699973" y="2379904"/>
            <a:ext cx="720000" cy="719999"/>
          </a:xfrm>
          <a:prstGeom prst="rect">
            <a:avLst/>
          </a:prstGeom>
        </p:spPr>
      </p:pic>
      <p:sp>
        <p:nvSpPr>
          <p:cNvPr id="11" name="Text Placeholder 17">
            <a:extLst>
              <a:ext uri="{FF2B5EF4-FFF2-40B4-BE49-F238E27FC236}">
                <a16:creationId xmlns:a16="http://schemas.microsoft.com/office/drawing/2014/main" id="{186A1D66-9F36-434B-9677-0FE61760AB97}"/>
              </a:ext>
            </a:extLst>
          </p:cNvPr>
          <p:cNvSpPr txBox="1">
            <a:spLocks/>
          </p:cNvSpPr>
          <p:nvPr/>
        </p:nvSpPr>
        <p:spPr>
          <a:xfrm>
            <a:off x="7243150" y="2458609"/>
            <a:ext cx="3307960" cy="4584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Hands-on training</a:t>
            </a:r>
          </a:p>
        </p:txBody>
      </p:sp>
      <p:pic>
        <p:nvPicPr>
          <p:cNvPr id="12" name="Picture Placeholder 31" descr="Check mark">
            <a:extLst>
              <a:ext uri="{FF2B5EF4-FFF2-40B4-BE49-F238E27FC236}">
                <a16:creationId xmlns:a16="http://schemas.microsoft.com/office/drawing/2014/main" id="{33C53E5C-0A10-46F8-9546-AB2C675452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10503" y="3022223"/>
            <a:ext cx="720000" cy="719999"/>
          </a:xfrm>
          <a:prstGeom prst="rect">
            <a:avLst/>
          </a:prstGeom>
        </p:spPr>
      </p:pic>
      <p:sp>
        <p:nvSpPr>
          <p:cNvPr id="13" name="Text Placeholder 19">
            <a:extLst>
              <a:ext uri="{FF2B5EF4-FFF2-40B4-BE49-F238E27FC236}">
                <a16:creationId xmlns:a16="http://schemas.microsoft.com/office/drawing/2014/main" id="{8744334E-DF9D-4600-8180-292072510183}"/>
              </a:ext>
            </a:extLst>
          </p:cNvPr>
          <p:cNvSpPr txBox="1">
            <a:spLocks/>
          </p:cNvSpPr>
          <p:nvPr/>
        </p:nvSpPr>
        <p:spPr>
          <a:xfrm>
            <a:off x="7267702" y="2984113"/>
            <a:ext cx="3098931" cy="6798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Placement across disciplines</a:t>
            </a:r>
          </a:p>
        </p:txBody>
      </p:sp>
      <p:sp>
        <p:nvSpPr>
          <p:cNvPr id="14" name="object 27" descr="Beige rectangle">
            <a:extLst>
              <a:ext uri="{FF2B5EF4-FFF2-40B4-BE49-F238E27FC236}">
                <a16:creationId xmlns:a16="http://schemas.microsoft.com/office/drawing/2014/main" id="{7F820741-8871-4D59-8ED1-466FEFD2AF94}"/>
              </a:ext>
            </a:extLst>
          </p:cNvPr>
          <p:cNvSpPr/>
          <p:nvPr/>
        </p:nvSpPr>
        <p:spPr>
          <a:xfrm flipV="1">
            <a:off x="6689443" y="1526746"/>
            <a:ext cx="2412000" cy="75489"/>
          </a:xfrm>
          <a:custGeom>
            <a:avLst/>
            <a:gdLst/>
            <a:ahLst/>
            <a:cxnLst/>
            <a:rect l="l" t="t" r="r" b="b"/>
            <a:pathLst>
              <a:path w="2501265">
                <a:moveTo>
                  <a:pt x="0" y="0"/>
                </a:moveTo>
                <a:lnTo>
                  <a:pt x="2500883" y="0"/>
                </a:lnTo>
              </a:path>
            </a:pathLst>
          </a:custGeom>
          <a:ln w="54863">
            <a:solidFill>
              <a:schemeClr val="accent1"/>
            </a:solidFill>
          </a:ln>
        </p:spPr>
        <p:txBody>
          <a:bodyPr wrap="square" lIns="0" tIns="0" rIns="0" bIns="0" rtlCol="0"/>
          <a:lstStyle/>
          <a:p>
            <a:endParaRPr lang="en-US" dirty="0"/>
          </a:p>
        </p:txBody>
      </p:sp>
      <p:sp>
        <p:nvSpPr>
          <p:cNvPr id="2" name="Title 1">
            <a:extLst>
              <a:ext uri="{FF2B5EF4-FFF2-40B4-BE49-F238E27FC236}">
                <a16:creationId xmlns:a16="http://schemas.microsoft.com/office/drawing/2014/main" id="{95668119-9603-4701-8EEC-F2E48B808491}"/>
              </a:ext>
            </a:extLst>
          </p:cNvPr>
          <p:cNvSpPr>
            <a:spLocks noGrp="1"/>
          </p:cNvSpPr>
          <p:nvPr>
            <p:ph type="title"/>
          </p:nvPr>
        </p:nvSpPr>
        <p:spPr>
          <a:xfrm>
            <a:off x="6574239" y="223397"/>
            <a:ext cx="4421229" cy="1325563"/>
          </a:xfrm>
        </p:spPr>
        <p:txBody>
          <a:bodyPr/>
          <a:lstStyle/>
          <a:p>
            <a:r>
              <a:rPr lang="en-US" dirty="0">
                <a:solidFill>
                  <a:srgbClr val="FFC000"/>
                </a:solidFill>
              </a:rPr>
              <a:t>OUR SPECIALIZED OFFERINGS</a:t>
            </a:r>
          </a:p>
        </p:txBody>
      </p:sp>
      <p:pic>
        <p:nvPicPr>
          <p:cNvPr id="15" name="Picture Placeholder 31" descr="Check mark">
            <a:extLst>
              <a:ext uri="{FF2B5EF4-FFF2-40B4-BE49-F238E27FC236}">
                <a16:creationId xmlns:a16="http://schemas.microsoft.com/office/drawing/2014/main" id="{7149C40B-DF2F-4CF0-BAE0-FCC0F0F9B5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11818" y="3718709"/>
            <a:ext cx="720000" cy="719999"/>
          </a:xfrm>
          <a:prstGeom prst="rect">
            <a:avLst/>
          </a:prstGeom>
        </p:spPr>
      </p:pic>
      <p:pic>
        <p:nvPicPr>
          <p:cNvPr id="16" name="Picture Placeholder 31" descr="Check mark">
            <a:extLst>
              <a:ext uri="{FF2B5EF4-FFF2-40B4-BE49-F238E27FC236}">
                <a16:creationId xmlns:a16="http://schemas.microsoft.com/office/drawing/2014/main" id="{E3504CEA-59FC-4B42-AC33-ADD3D99D3B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10503" y="4380154"/>
            <a:ext cx="720000" cy="719999"/>
          </a:xfrm>
          <a:prstGeom prst="rect">
            <a:avLst/>
          </a:prstGeom>
        </p:spPr>
      </p:pic>
      <p:sp>
        <p:nvSpPr>
          <p:cNvPr id="17" name="Text Placeholder 19">
            <a:extLst>
              <a:ext uri="{FF2B5EF4-FFF2-40B4-BE49-F238E27FC236}">
                <a16:creationId xmlns:a16="http://schemas.microsoft.com/office/drawing/2014/main" id="{74977EA9-2CF1-4666-85EC-A89CFA72E959}"/>
              </a:ext>
            </a:extLst>
          </p:cNvPr>
          <p:cNvSpPr txBox="1">
            <a:spLocks/>
          </p:cNvSpPr>
          <p:nvPr/>
        </p:nvSpPr>
        <p:spPr>
          <a:xfrm>
            <a:off x="7267702" y="3801921"/>
            <a:ext cx="3307960" cy="498354"/>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Performance Evaluations (upon request)</a:t>
            </a:r>
          </a:p>
        </p:txBody>
      </p:sp>
      <p:sp>
        <p:nvSpPr>
          <p:cNvPr id="18" name="Text Placeholder 19">
            <a:extLst>
              <a:ext uri="{FF2B5EF4-FFF2-40B4-BE49-F238E27FC236}">
                <a16:creationId xmlns:a16="http://schemas.microsoft.com/office/drawing/2014/main" id="{591E3A2F-D8DF-4741-BFC5-F2B0214FC16E}"/>
              </a:ext>
            </a:extLst>
          </p:cNvPr>
          <p:cNvSpPr txBox="1">
            <a:spLocks/>
          </p:cNvSpPr>
          <p:nvPr/>
        </p:nvSpPr>
        <p:spPr>
          <a:xfrm>
            <a:off x="7267702" y="4328312"/>
            <a:ext cx="3098931" cy="679879"/>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Letter of Recommendation (upon request)</a:t>
            </a:r>
          </a:p>
        </p:txBody>
      </p:sp>
      <p:sp>
        <p:nvSpPr>
          <p:cNvPr id="19" name="Text Placeholder 19">
            <a:extLst>
              <a:ext uri="{FF2B5EF4-FFF2-40B4-BE49-F238E27FC236}">
                <a16:creationId xmlns:a16="http://schemas.microsoft.com/office/drawing/2014/main" id="{EE27CD31-2D28-4428-B02E-C1708BA8DE1F}"/>
              </a:ext>
            </a:extLst>
          </p:cNvPr>
          <p:cNvSpPr txBox="1">
            <a:spLocks/>
          </p:cNvSpPr>
          <p:nvPr/>
        </p:nvSpPr>
        <p:spPr>
          <a:xfrm>
            <a:off x="7267702" y="5107847"/>
            <a:ext cx="3098931" cy="6798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Certificate of Completion</a:t>
            </a:r>
          </a:p>
        </p:txBody>
      </p:sp>
      <p:pic>
        <p:nvPicPr>
          <p:cNvPr id="20" name="Picture Placeholder 31" descr="Check mark">
            <a:extLst>
              <a:ext uri="{FF2B5EF4-FFF2-40B4-BE49-F238E27FC236}">
                <a16:creationId xmlns:a16="http://schemas.microsoft.com/office/drawing/2014/main" id="{219118EA-2EF6-4A40-8BBD-B373207FCA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44761" y="5076640"/>
            <a:ext cx="720000" cy="719999"/>
          </a:xfrm>
          <a:prstGeom prst="rect">
            <a:avLst/>
          </a:prstGeom>
        </p:spPr>
      </p:pic>
      <p:pic>
        <p:nvPicPr>
          <p:cNvPr id="22" name="Picture Placeholder 31" descr="Check mark">
            <a:extLst>
              <a:ext uri="{FF2B5EF4-FFF2-40B4-BE49-F238E27FC236}">
                <a16:creationId xmlns:a16="http://schemas.microsoft.com/office/drawing/2014/main" id="{2D12C054-C7D4-400A-A1D0-341C77D47F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48497" y="5724536"/>
            <a:ext cx="720000" cy="719999"/>
          </a:xfrm>
          <a:prstGeom prst="rect">
            <a:avLst/>
          </a:prstGeom>
        </p:spPr>
      </p:pic>
      <p:sp>
        <p:nvSpPr>
          <p:cNvPr id="24" name="Text Placeholder 19">
            <a:extLst>
              <a:ext uri="{FF2B5EF4-FFF2-40B4-BE49-F238E27FC236}">
                <a16:creationId xmlns:a16="http://schemas.microsoft.com/office/drawing/2014/main" id="{C0B49ED7-F0F6-4B3E-B21F-1929DDD4A475}"/>
              </a:ext>
            </a:extLst>
          </p:cNvPr>
          <p:cNvSpPr txBox="1">
            <a:spLocks/>
          </p:cNvSpPr>
          <p:nvPr/>
        </p:nvSpPr>
        <p:spPr>
          <a:xfrm>
            <a:off x="7327239" y="5883792"/>
            <a:ext cx="3668229" cy="8277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Development of Body of Work (Portfolio)</a:t>
            </a:r>
          </a:p>
        </p:txBody>
      </p:sp>
    </p:spTree>
    <p:extLst>
      <p:ext uri="{BB962C8B-B14F-4D97-AF65-F5344CB8AC3E}">
        <p14:creationId xmlns:p14="http://schemas.microsoft.com/office/powerpoint/2010/main" val="3298964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140CF4-2DAA-4239-BB77-274BDD82AB49}"/>
              </a:ext>
            </a:extLst>
          </p:cNvPr>
          <p:cNvSpPr>
            <a:spLocks noGrp="1"/>
          </p:cNvSpPr>
          <p:nvPr>
            <p:ph type="sldNum" sz="quarter" idx="12"/>
          </p:nvPr>
        </p:nvSpPr>
        <p:spPr/>
        <p:txBody>
          <a:bodyPr/>
          <a:lstStyle/>
          <a:p>
            <a:fld id="{82EE24B5-652C-4DB5-B7C3-B5BBEC1280B1}" type="slidenum">
              <a:rPr lang="en-US" smtClean="0"/>
              <a:t>12</a:t>
            </a:fld>
            <a:endParaRPr lang="en-US" dirty="0"/>
          </a:p>
        </p:txBody>
      </p:sp>
      <p:sp>
        <p:nvSpPr>
          <p:cNvPr id="5" name="object 3" descr="Beige rectangle">
            <a:extLst>
              <a:ext uri="{FF2B5EF4-FFF2-40B4-BE49-F238E27FC236}">
                <a16:creationId xmlns:a16="http://schemas.microsoft.com/office/drawing/2014/main" id="{857A0168-DBD5-47D4-A751-3B39262D8254}"/>
              </a:ext>
            </a:extLst>
          </p:cNvPr>
          <p:cNvSpPr/>
          <p:nvPr/>
        </p:nvSpPr>
        <p:spPr>
          <a:xfrm>
            <a:off x="8355283" y="836613"/>
            <a:ext cx="3307960" cy="5184775"/>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7F009843-AFA3-44E8-B7D5-3F39B363C92E}"/>
              </a:ext>
            </a:extLst>
          </p:cNvPr>
          <p:cNvSpPr/>
          <p:nvPr/>
        </p:nvSpPr>
        <p:spPr>
          <a:xfrm>
            <a:off x="6256751" y="-1"/>
            <a:ext cx="5056205" cy="6857999"/>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8" name="Text Placeholder 3">
            <a:extLst>
              <a:ext uri="{FF2B5EF4-FFF2-40B4-BE49-F238E27FC236}">
                <a16:creationId xmlns:a16="http://schemas.microsoft.com/office/drawing/2014/main" id="{FC6730AE-386B-426F-9F29-221DCC5F714D}"/>
              </a:ext>
            </a:extLst>
          </p:cNvPr>
          <p:cNvSpPr txBox="1">
            <a:spLocks/>
          </p:cNvSpPr>
          <p:nvPr/>
        </p:nvSpPr>
        <p:spPr>
          <a:xfrm>
            <a:off x="7472818" y="2860146"/>
            <a:ext cx="2981822" cy="5031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Facebook</a:t>
            </a:r>
          </a:p>
        </p:txBody>
      </p:sp>
      <p:pic>
        <p:nvPicPr>
          <p:cNvPr id="9" name="Picture Placeholder 27" descr="Check mark">
            <a:extLst>
              <a:ext uri="{FF2B5EF4-FFF2-40B4-BE49-F238E27FC236}">
                <a16:creationId xmlns:a16="http://schemas.microsoft.com/office/drawing/2014/main" id="{9FC370A7-FF9A-42B0-9C14-95C57A9BC6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40067" y="2711795"/>
            <a:ext cx="720000" cy="720000"/>
          </a:xfrm>
          <a:prstGeom prst="rect">
            <a:avLst/>
          </a:prstGeom>
        </p:spPr>
      </p:pic>
      <p:pic>
        <p:nvPicPr>
          <p:cNvPr id="10" name="Picture Placeholder 29" descr="Check mark">
            <a:extLst>
              <a:ext uri="{FF2B5EF4-FFF2-40B4-BE49-F238E27FC236}">
                <a16:creationId xmlns:a16="http://schemas.microsoft.com/office/drawing/2014/main" id="{1630545B-ED3D-48DD-8CD5-CB200AA2D7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33563" y="3293139"/>
            <a:ext cx="720000" cy="719999"/>
          </a:xfrm>
          <a:prstGeom prst="rect">
            <a:avLst/>
          </a:prstGeom>
        </p:spPr>
      </p:pic>
      <p:sp>
        <p:nvSpPr>
          <p:cNvPr id="11" name="Text Placeholder 17">
            <a:extLst>
              <a:ext uri="{FF2B5EF4-FFF2-40B4-BE49-F238E27FC236}">
                <a16:creationId xmlns:a16="http://schemas.microsoft.com/office/drawing/2014/main" id="{186A1D66-9F36-434B-9677-0FE61760AB97}"/>
              </a:ext>
            </a:extLst>
          </p:cNvPr>
          <p:cNvSpPr txBox="1">
            <a:spLocks/>
          </p:cNvSpPr>
          <p:nvPr/>
        </p:nvSpPr>
        <p:spPr>
          <a:xfrm>
            <a:off x="7447463" y="3458985"/>
            <a:ext cx="3307960" cy="4584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 YouTube – </a:t>
            </a:r>
            <a:r>
              <a:rPr lang="en-US" sz="1800" b="1" dirty="0">
                <a:solidFill>
                  <a:schemeClr val="bg2">
                    <a:lumMod val="20000"/>
                    <a:lumOff val="80000"/>
                  </a:schemeClr>
                </a:solidFill>
              </a:rPr>
              <a:t>@justicebeat2020</a:t>
            </a:r>
          </a:p>
        </p:txBody>
      </p:sp>
      <p:pic>
        <p:nvPicPr>
          <p:cNvPr id="12" name="Picture Placeholder 31" descr="Check mark">
            <a:extLst>
              <a:ext uri="{FF2B5EF4-FFF2-40B4-BE49-F238E27FC236}">
                <a16:creationId xmlns:a16="http://schemas.microsoft.com/office/drawing/2014/main" id="{33C53E5C-0A10-46F8-9546-AB2C675452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68204" y="3933825"/>
            <a:ext cx="720000" cy="719999"/>
          </a:xfrm>
          <a:prstGeom prst="rect">
            <a:avLst/>
          </a:prstGeom>
        </p:spPr>
      </p:pic>
      <p:sp>
        <p:nvSpPr>
          <p:cNvPr id="13" name="Text Placeholder 19">
            <a:extLst>
              <a:ext uri="{FF2B5EF4-FFF2-40B4-BE49-F238E27FC236}">
                <a16:creationId xmlns:a16="http://schemas.microsoft.com/office/drawing/2014/main" id="{8744334E-DF9D-4600-8180-292072510183}"/>
              </a:ext>
            </a:extLst>
          </p:cNvPr>
          <p:cNvSpPr txBox="1">
            <a:spLocks/>
          </p:cNvSpPr>
          <p:nvPr/>
        </p:nvSpPr>
        <p:spPr>
          <a:xfrm>
            <a:off x="7472817" y="4071447"/>
            <a:ext cx="3098931" cy="6798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Twitter</a:t>
            </a:r>
          </a:p>
        </p:txBody>
      </p:sp>
      <p:sp>
        <p:nvSpPr>
          <p:cNvPr id="14" name="object 27" descr="Beige rectangle">
            <a:extLst>
              <a:ext uri="{FF2B5EF4-FFF2-40B4-BE49-F238E27FC236}">
                <a16:creationId xmlns:a16="http://schemas.microsoft.com/office/drawing/2014/main" id="{7F820741-8871-4D59-8ED1-466FEFD2AF94}"/>
              </a:ext>
            </a:extLst>
          </p:cNvPr>
          <p:cNvSpPr/>
          <p:nvPr/>
        </p:nvSpPr>
        <p:spPr>
          <a:xfrm flipV="1">
            <a:off x="6834051" y="2238965"/>
            <a:ext cx="2412000" cy="75489"/>
          </a:xfrm>
          <a:custGeom>
            <a:avLst/>
            <a:gdLst/>
            <a:ahLst/>
            <a:cxnLst/>
            <a:rect l="l" t="t" r="r" b="b"/>
            <a:pathLst>
              <a:path w="2501265">
                <a:moveTo>
                  <a:pt x="0" y="0"/>
                </a:moveTo>
                <a:lnTo>
                  <a:pt x="2500883" y="0"/>
                </a:lnTo>
              </a:path>
            </a:pathLst>
          </a:custGeom>
          <a:ln w="54863">
            <a:solidFill>
              <a:schemeClr val="accent1"/>
            </a:solidFill>
          </a:ln>
        </p:spPr>
        <p:txBody>
          <a:bodyPr wrap="square" lIns="0" tIns="0" rIns="0" bIns="0" rtlCol="0"/>
          <a:lstStyle/>
          <a:p>
            <a:endParaRPr lang="en-US" dirty="0"/>
          </a:p>
        </p:txBody>
      </p:sp>
      <p:sp>
        <p:nvSpPr>
          <p:cNvPr id="2" name="Title 1">
            <a:extLst>
              <a:ext uri="{FF2B5EF4-FFF2-40B4-BE49-F238E27FC236}">
                <a16:creationId xmlns:a16="http://schemas.microsoft.com/office/drawing/2014/main" id="{95668119-9603-4701-8EEC-F2E48B808491}"/>
              </a:ext>
            </a:extLst>
          </p:cNvPr>
          <p:cNvSpPr>
            <a:spLocks noGrp="1"/>
          </p:cNvSpPr>
          <p:nvPr>
            <p:ph type="title"/>
          </p:nvPr>
        </p:nvSpPr>
        <p:spPr>
          <a:xfrm>
            <a:off x="6574238" y="327273"/>
            <a:ext cx="4421229" cy="1902646"/>
          </a:xfrm>
        </p:spPr>
        <p:txBody>
          <a:bodyPr/>
          <a:lstStyle/>
          <a:p>
            <a:r>
              <a:rPr lang="en-US" dirty="0">
                <a:solidFill>
                  <a:schemeClr val="bg1"/>
                </a:solidFill>
              </a:rPr>
              <a:t>SOCIAL MEDIA PRESENCE</a:t>
            </a:r>
            <a:br>
              <a:rPr lang="en-US" dirty="0">
                <a:solidFill>
                  <a:schemeClr val="bg1"/>
                </a:solidFill>
              </a:rPr>
            </a:br>
            <a:r>
              <a:rPr lang="en-US" dirty="0">
                <a:solidFill>
                  <a:srgbClr val="FFC000"/>
                </a:solidFill>
              </a:rPr>
              <a:t>@justicebeat2day</a:t>
            </a:r>
          </a:p>
        </p:txBody>
      </p:sp>
      <p:pic>
        <p:nvPicPr>
          <p:cNvPr id="15" name="Picture Placeholder 31" descr="Check mark">
            <a:extLst>
              <a:ext uri="{FF2B5EF4-FFF2-40B4-BE49-F238E27FC236}">
                <a16:creationId xmlns:a16="http://schemas.microsoft.com/office/drawing/2014/main" id="{7149C40B-DF2F-4CF0-BAE0-FCC0F0F9B5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95053" y="4527786"/>
            <a:ext cx="720000" cy="719999"/>
          </a:xfrm>
          <a:prstGeom prst="rect">
            <a:avLst/>
          </a:prstGeom>
        </p:spPr>
      </p:pic>
      <p:pic>
        <p:nvPicPr>
          <p:cNvPr id="16" name="Picture Placeholder 31" descr="Check mark">
            <a:extLst>
              <a:ext uri="{FF2B5EF4-FFF2-40B4-BE49-F238E27FC236}">
                <a16:creationId xmlns:a16="http://schemas.microsoft.com/office/drawing/2014/main" id="{E3504CEA-59FC-4B42-AC33-ADD3D99D3B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21902" y="5105504"/>
            <a:ext cx="720000" cy="719999"/>
          </a:xfrm>
          <a:prstGeom prst="rect">
            <a:avLst/>
          </a:prstGeom>
        </p:spPr>
      </p:pic>
      <p:sp>
        <p:nvSpPr>
          <p:cNvPr id="17" name="Text Placeholder 19">
            <a:extLst>
              <a:ext uri="{FF2B5EF4-FFF2-40B4-BE49-F238E27FC236}">
                <a16:creationId xmlns:a16="http://schemas.microsoft.com/office/drawing/2014/main" id="{74977EA9-2CF1-4666-85EC-A89CFA72E959}"/>
              </a:ext>
            </a:extLst>
          </p:cNvPr>
          <p:cNvSpPr txBox="1">
            <a:spLocks/>
          </p:cNvSpPr>
          <p:nvPr/>
        </p:nvSpPr>
        <p:spPr>
          <a:xfrm>
            <a:off x="7504539" y="4656162"/>
            <a:ext cx="3098931" cy="4983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Instagram (IG)</a:t>
            </a:r>
          </a:p>
        </p:txBody>
      </p:sp>
      <p:sp>
        <p:nvSpPr>
          <p:cNvPr id="18" name="Text Placeholder 19">
            <a:extLst>
              <a:ext uri="{FF2B5EF4-FFF2-40B4-BE49-F238E27FC236}">
                <a16:creationId xmlns:a16="http://schemas.microsoft.com/office/drawing/2014/main" id="{591E3A2F-D8DF-4741-BFC5-F2B0214FC16E}"/>
              </a:ext>
            </a:extLst>
          </p:cNvPr>
          <p:cNvSpPr txBox="1">
            <a:spLocks/>
          </p:cNvSpPr>
          <p:nvPr/>
        </p:nvSpPr>
        <p:spPr>
          <a:xfrm>
            <a:off x="7488204" y="5226762"/>
            <a:ext cx="3098931" cy="6798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2">
                    <a:lumMod val="20000"/>
                    <a:lumOff val="80000"/>
                  </a:schemeClr>
                </a:solidFill>
              </a:rPr>
              <a:t>Instagram TV (IGTV)</a:t>
            </a:r>
          </a:p>
        </p:txBody>
      </p:sp>
      <p:sp>
        <p:nvSpPr>
          <p:cNvPr id="19" name="Text Placeholder 19">
            <a:extLst>
              <a:ext uri="{FF2B5EF4-FFF2-40B4-BE49-F238E27FC236}">
                <a16:creationId xmlns:a16="http://schemas.microsoft.com/office/drawing/2014/main" id="{EE27CD31-2D28-4428-B02E-C1708BA8DE1F}"/>
              </a:ext>
            </a:extLst>
          </p:cNvPr>
          <p:cNvSpPr txBox="1">
            <a:spLocks/>
          </p:cNvSpPr>
          <p:nvPr/>
        </p:nvSpPr>
        <p:spPr>
          <a:xfrm>
            <a:off x="7488203" y="5708638"/>
            <a:ext cx="3098931" cy="6798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dirty="0">
              <a:solidFill>
                <a:schemeClr val="bg2">
                  <a:lumMod val="20000"/>
                  <a:lumOff val="80000"/>
                </a:schemeClr>
              </a:solidFill>
            </a:endParaRPr>
          </a:p>
        </p:txBody>
      </p:sp>
      <p:pic>
        <p:nvPicPr>
          <p:cNvPr id="21" name="Picture 20" descr="A close up of a sign&#10;&#10;Description automatically generated">
            <a:extLst>
              <a:ext uri="{FF2B5EF4-FFF2-40B4-BE49-F238E27FC236}">
                <a16:creationId xmlns:a16="http://schemas.microsoft.com/office/drawing/2014/main" id="{C1D1A28F-40B3-4DC1-8A83-FE10D6492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32" y="1219200"/>
            <a:ext cx="5579819" cy="4489438"/>
          </a:xfrm>
          <a:prstGeom prst="rect">
            <a:avLst/>
          </a:prstGeom>
        </p:spPr>
      </p:pic>
    </p:spTree>
    <p:extLst>
      <p:ext uri="{BB962C8B-B14F-4D97-AF65-F5344CB8AC3E}">
        <p14:creationId xmlns:p14="http://schemas.microsoft.com/office/powerpoint/2010/main" val="397760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Handshake">
            <a:extLst>
              <a:ext uri="{FF2B5EF4-FFF2-40B4-BE49-F238E27FC236}">
                <a16:creationId xmlns:a16="http://schemas.microsoft.com/office/drawing/2014/main" id="{2F5DB649-A4D3-4E21-BA31-0C84C9B3603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
          <a:stretch/>
        </p:blipFill>
        <p:spPr>
          <a:xfrm>
            <a:off x="1200" y="3115388"/>
            <a:ext cx="12189600" cy="3743586"/>
          </a:xfrm>
        </p:spPr>
      </p:pic>
      <p:sp>
        <p:nvSpPr>
          <p:cNvPr id="12" name="object 3" descr="Blue rectangle">
            <a:extLst>
              <a:ext uri="{FF2B5EF4-FFF2-40B4-BE49-F238E27FC236}">
                <a16:creationId xmlns:a16="http://schemas.microsoft.com/office/drawing/2014/main" id="{CDEEA71D-C3B3-45BB-A776-D17D92A58127}"/>
              </a:ext>
            </a:extLst>
          </p:cNvPr>
          <p:cNvSpPr/>
          <p:nvPr/>
        </p:nvSpPr>
        <p:spPr>
          <a:xfrm>
            <a:off x="0" y="3095230"/>
            <a:ext cx="12189600" cy="3891358"/>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80000"/>
            </a:schemeClr>
          </a:solidFill>
        </p:spPr>
        <p:txBody>
          <a:bodyPr wrap="square" lIns="0" tIns="0" rIns="0" bIns="0" rtlCol="0"/>
          <a:lstStyle/>
          <a:p>
            <a:endParaRPr lang="en-US" dirty="0"/>
          </a:p>
        </p:txBody>
      </p:sp>
      <p:sp>
        <p:nvSpPr>
          <p:cNvPr id="13" name="Oval 12" descr="Beige oval">
            <a:extLst>
              <a:ext uri="{FF2B5EF4-FFF2-40B4-BE49-F238E27FC236}">
                <a16:creationId xmlns:a16="http://schemas.microsoft.com/office/drawing/2014/main" id="{F336552F-CA64-452F-9BD8-01334388BFF5}"/>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9ADB42F-AE48-4323-897F-DB5A083BD103}"/>
              </a:ext>
            </a:extLst>
          </p:cNvPr>
          <p:cNvSpPr>
            <a:spLocks noGrp="1"/>
          </p:cNvSpPr>
          <p:nvPr>
            <p:ph type="title"/>
          </p:nvPr>
        </p:nvSpPr>
        <p:spPr>
          <a:xfrm>
            <a:off x="798064" y="361648"/>
            <a:ext cx="10515600" cy="1325563"/>
          </a:xfrm>
        </p:spPr>
        <p:txBody>
          <a:bodyPr>
            <a:normAutofit fontScale="90000"/>
          </a:bodyPr>
          <a:lstStyle/>
          <a:p>
            <a:pPr algn="ctr"/>
            <a:r>
              <a:rPr lang="en-US" dirty="0">
                <a:solidFill>
                  <a:srgbClr val="FFC000"/>
                </a:solidFill>
              </a:rPr>
              <a:t>The Justice Beat Talk Show</a:t>
            </a:r>
            <a:r>
              <a:rPr lang="en-US" dirty="0"/>
              <a:t>: </a:t>
            </a:r>
            <a:br>
              <a:rPr lang="en-US" dirty="0"/>
            </a:br>
            <a:r>
              <a:rPr lang="en-US" dirty="0"/>
              <a:t>NEXT GENERATION MEDIA </a:t>
            </a:r>
            <a:br>
              <a:rPr lang="en-US" dirty="0"/>
            </a:br>
            <a:r>
              <a:rPr lang="en-US" dirty="0"/>
              <a:t>(</a:t>
            </a:r>
            <a:r>
              <a:rPr lang="en-US" dirty="0" err="1"/>
              <a:t>NxGen</a:t>
            </a:r>
            <a:r>
              <a:rPr lang="en-US" dirty="0"/>
              <a:t> Media Program)</a:t>
            </a:r>
          </a:p>
        </p:txBody>
      </p:sp>
      <p:sp>
        <p:nvSpPr>
          <p:cNvPr id="4" name="Text Placeholder 3">
            <a:extLst>
              <a:ext uri="{FF2B5EF4-FFF2-40B4-BE49-F238E27FC236}">
                <a16:creationId xmlns:a16="http://schemas.microsoft.com/office/drawing/2014/main" id="{293C1E99-672F-46AE-BB08-DD22B0928366}"/>
              </a:ext>
            </a:extLst>
          </p:cNvPr>
          <p:cNvSpPr>
            <a:spLocks noGrp="1"/>
          </p:cNvSpPr>
          <p:nvPr>
            <p:ph type="body" idx="1"/>
          </p:nvPr>
        </p:nvSpPr>
        <p:spPr>
          <a:xfrm>
            <a:off x="857949" y="2130341"/>
            <a:ext cx="3789362" cy="823912"/>
          </a:xfrm>
        </p:spPr>
        <p:txBody>
          <a:bodyPr>
            <a:normAutofit/>
          </a:bodyPr>
          <a:lstStyle/>
          <a:p>
            <a:r>
              <a:rPr lang="en-US" sz="2000" dirty="0">
                <a:solidFill>
                  <a:srgbClr val="FFC000"/>
                </a:solidFill>
              </a:rPr>
              <a:t>Cross Discipline Impact</a:t>
            </a:r>
            <a:br>
              <a:rPr lang="en-US" sz="2000" dirty="0"/>
            </a:br>
            <a:endParaRPr lang="en-US" sz="2000" dirty="0"/>
          </a:p>
        </p:txBody>
      </p:sp>
      <p:sp>
        <p:nvSpPr>
          <p:cNvPr id="5" name="Content Placeholder 4">
            <a:extLst>
              <a:ext uri="{FF2B5EF4-FFF2-40B4-BE49-F238E27FC236}">
                <a16:creationId xmlns:a16="http://schemas.microsoft.com/office/drawing/2014/main" id="{6DEAD4F2-C5CC-44E9-A092-76413D5CA7F4}"/>
              </a:ext>
            </a:extLst>
          </p:cNvPr>
          <p:cNvSpPr>
            <a:spLocks noGrp="1"/>
          </p:cNvSpPr>
          <p:nvPr>
            <p:ph sz="half" idx="2"/>
          </p:nvPr>
        </p:nvSpPr>
        <p:spPr>
          <a:xfrm>
            <a:off x="821373" y="3434046"/>
            <a:ext cx="3132000" cy="3105979"/>
          </a:xfrm>
        </p:spPr>
        <p:txBody>
          <a:bodyPr>
            <a:noAutofit/>
          </a:bodyPr>
          <a:lstStyle/>
          <a:p>
            <a:pPr>
              <a:lnSpc>
                <a:spcPct val="100000"/>
              </a:lnSpc>
              <a:spcBef>
                <a:spcPts val="600"/>
              </a:spcBef>
              <a:buClr>
                <a:schemeClr val="accent1"/>
              </a:buClr>
            </a:pPr>
            <a:r>
              <a:rPr lang="en-US" i="1" dirty="0">
                <a:solidFill>
                  <a:srgbClr val="FFFFFF"/>
                </a:solidFill>
                <a:cs typeface="Arial"/>
              </a:rPr>
              <a:t>Mass Communications (TV-Radio)</a:t>
            </a:r>
          </a:p>
          <a:p>
            <a:pPr>
              <a:lnSpc>
                <a:spcPct val="100000"/>
              </a:lnSpc>
              <a:spcBef>
                <a:spcPts val="600"/>
              </a:spcBef>
              <a:buClr>
                <a:schemeClr val="accent1"/>
              </a:buClr>
            </a:pPr>
            <a:r>
              <a:rPr lang="en-US" i="1" dirty="0">
                <a:solidFill>
                  <a:srgbClr val="FFFFFF"/>
                </a:solidFill>
                <a:cs typeface="Arial"/>
              </a:rPr>
              <a:t>Media Communication</a:t>
            </a:r>
          </a:p>
          <a:p>
            <a:pPr>
              <a:lnSpc>
                <a:spcPct val="100000"/>
              </a:lnSpc>
              <a:spcBef>
                <a:spcPts val="600"/>
              </a:spcBef>
              <a:buClr>
                <a:schemeClr val="accent1"/>
              </a:buClr>
            </a:pPr>
            <a:r>
              <a:rPr lang="en-US" i="1" dirty="0">
                <a:solidFill>
                  <a:srgbClr val="FFFFFF"/>
                </a:solidFill>
                <a:cs typeface="Arial"/>
              </a:rPr>
              <a:t>Public Relations</a:t>
            </a:r>
          </a:p>
          <a:p>
            <a:pPr>
              <a:lnSpc>
                <a:spcPct val="100000"/>
              </a:lnSpc>
              <a:spcBef>
                <a:spcPts val="600"/>
              </a:spcBef>
              <a:buClr>
                <a:schemeClr val="accent1"/>
              </a:buClr>
            </a:pPr>
            <a:r>
              <a:rPr lang="en-US" i="1" dirty="0">
                <a:solidFill>
                  <a:srgbClr val="FFFFFF"/>
                </a:solidFill>
                <a:cs typeface="Arial"/>
              </a:rPr>
              <a:t>Marketing and Advertising</a:t>
            </a:r>
          </a:p>
          <a:p>
            <a:pPr>
              <a:lnSpc>
                <a:spcPct val="100000"/>
              </a:lnSpc>
              <a:spcBef>
                <a:spcPts val="600"/>
              </a:spcBef>
              <a:buClr>
                <a:schemeClr val="accent1"/>
              </a:buClr>
            </a:pPr>
            <a:r>
              <a:rPr lang="en-US" i="1" dirty="0">
                <a:solidFill>
                  <a:srgbClr val="FFFFFF"/>
                </a:solidFill>
                <a:cs typeface="Arial"/>
              </a:rPr>
              <a:t>Graphic Arts</a:t>
            </a:r>
          </a:p>
          <a:p>
            <a:pPr>
              <a:lnSpc>
                <a:spcPct val="100000"/>
              </a:lnSpc>
              <a:spcBef>
                <a:spcPts val="600"/>
              </a:spcBef>
              <a:buClr>
                <a:schemeClr val="accent1"/>
              </a:buClr>
            </a:pPr>
            <a:r>
              <a:rPr lang="en-US" i="1" dirty="0">
                <a:solidFill>
                  <a:srgbClr val="FFFFFF"/>
                </a:solidFill>
                <a:cs typeface="Arial"/>
              </a:rPr>
              <a:t>Criminal Justice</a:t>
            </a:r>
          </a:p>
          <a:p>
            <a:pPr>
              <a:lnSpc>
                <a:spcPct val="100000"/>
              </a:lnSpc>
              <a:spcBef>
                <a:spcPts val="600"/>
              </a:spcBef>
              <a:buClr>
                <a:schemeClr val="accent1"/>
              </a:buClr>
            </a:pPr>
            <a:r>
              <a:rPr lang="en-US" i="1" dirty="0">
                <a:solidFill>
                  <a:srgbClr val="FFFFFF"/>
                </a:solidFill>
                <a:cs typeface="Arial"/>
              </a:rPr>
              <a:t>Public Policy</a:t>
            </a:r>
          </a:p>
          <a:p>
            <a:pPr>
              <a:lnSpc>
                <a:spcPct val="100000"/>
              </a:lnSpc>
              <a:spcBef>
                <a:spcPts val="600"/>
              </a:spcBef>
              <a:buClr>
                <a:schemeClr val="accent1"/>
              </a:buClr>
            </a:pPr>
            <a:r>
              <a:rPr lang="en-US" i="1" dirty="0">
                <a:solidFill>
                  <a:srgbClr val="FFFFFF"/>
                </a:solidFill>
                <a:cs typeface="Arial"/>
              </a:rPr>
              <a:t>Film/Videography</a:t>
            </a:r>
          </a:p>
          <a:p>
            <a:pPr>
              <a:lnSpc>
                <a:spcPct val="100000"/>
              </a:lnSpc>
              <a:spcBef>
                <a:spcPts val="600"/>
              </a:spcBef>
              <a:buClr>
                <a:schemeClr val="accent1"/>
              </a:buClr>
            </a:pPr>
            <a:r>
              <a:rPr lang="en-US" i="1" dirty="0">
                <a:solidFill>
                  <a:srgbClr val="FFFFFF"/>
                </a:solidFill>
                <a:cs typeface="Arial"/>
              </a:rPr>
              <a:t>Journalism</a:t>
            </a:r>
          </a:p>
          <a:p>
            <a:pPr marL="0" indent="0">
              <a:lnSpc>
                <a:spcPct val="100000"/>
              </a:lnSpc>
              <a:spcBef>
                <a:spcPts val="600"/>
              </a:spcBef>
              <a:buClr>
                <a:schemeClr val="accent1"/>
              </a:buClr>
              <a:buNone/>
            </a:pPr>
            <a:endParaRPr lang="en-US" i="1" dirty="0">
              <a:solidFill>
                <a:srgbClr val="FFFFFF"/>
              </a:solidFill>
              <a:cs typeface="Arial"/>
            </a:endParaRPr>
          </a:p>
          <a:p>
            <a:pPr marL="0" indent="0">
              <a:lnSpc>
                <a:spcPct val="100000"/>
              </a:lnSpc>
              <a:spcBef>
                <a:spcPts val="600"/>
              </a:spcBef>
              <a:buClr>
                <a:schemeClr val="accent1"/>
              </a:buClr>
              <a:buNone/>
            </a:pPr>
            <a:endParaRPr lang="en-US" i="1" dirty="0">
              <a:solidFill>
                <a:srgbClr val="FFFFFF"/>
              </a:solidFill>
              <a:cs typeface="Arial"/>
            </a:endParaRPr>
          </a:p>
        </p:txBody>
      </p:sp>
      <p:sp>
        <p:nvSpPr>
          <p:cNvPr id="6" name="Text Placeholder 5">
            <a:extLst>
              <a:ext uri="{FF2B5EF4-FFF2-40B4-BE49-F238E27FC236}">
                <a16:creationId xmlns:a16="http://schemas.microsoft.com/office/drawing/2014/main" id="{38A73375-FA03-4191-8AD5-B40CD9B59B94}"/>
              </a:ext>
            </a:extLst>
          </p:cNvPr>
          <p:cNvSpPr>
            <a:spLocks noGrp="1"/>
          </p:cNvSpPr>
          <p:nvPr>
            <p:ph type="body" sz="quarter" idx="3"/>
          </p:nvPr>
        </p:nvSpPr>
        <p:spPr>
          <a:xfrm>
            <a:off x="4552950" y="2130341"/>
            <a:ext cx="3620206" cy="823912"/>
          </a:xfrm>
        </p:spPr>
        <p:txBody>
          <a:bodyPr>
            <a:normAutofit fontScale="25000" lnSpcReduction="20000"/>
          </a:bodyPr>
          <a:lstStyle/>
          <a:p>
            <a:endParaRPr lang="en-US" sz="2000" dirty="0"/>
          </a:p>
          <a:p>
            <a:endParaRPr lang="en-US" sz="2000" dirty="0"/>
          </a:p>
          <a:p>
            <a:pPr algn="ctr"/>
            <a:endParaRPr lang="en-US" sz="2900" dirty="0"/>
          </a:p>
          <a:p>
            <a:pPr algn="ctr"/>
            <a:r>
              <a:rPr lang="en-US" sz="8000" dirty="0">
                <a:solidFill>
                  <a:srgbClr val="FFC000"/>
                </a:solidFill>
              </a:rPr>
              <a:t>Production Team Roles</a:t>
            </a:r>
          </a:p>
          <a:p>
            <a:endParaRPr lang="en-US" sz="2000" dirty="0"/>
          </a:p>
        </p:txBody>
      </p:sp>
      <p:sp>
        <p:nvSpPr>
          <p:cNvPr id="7" name="Content Placeholder 6">
            <a:extLst>
              <a:ext uri="{FF2B5EF4-FFF2-40B4-BE49-F238E27FC236}">
                <a16:creationId xmlns:a16="http://schemas.microsoft.com/office/drawing/2014/main" id="{7E0C6FDF-5982-4E37-B65D-F7B05D0FFB52}"/>
              </a:ext>
            </a:extLst>
          </p:cNvPr>
          <p:cNvSpPr>
            <a:spLocks noGrp="1"/>
          </p:cNvSpPr>
          <p:nvPr>
            <p:ph sz="quarter" idx="4"/>
          </p:nvPr>
        </p:nvSpPr>
        <p:spPr>
          <a:xfrm>
            <a:off x="4552950" y="3346930"/>
            <a:ext cx="3361615" cy="3472970"/>
          </a:xfrm>
        </p:spPr>
        <p:txBody>
          <a:bodyPr>
            <a:noAutofit/>
          </a:bodyPr>
          <a:lstStyle/>
          <a:p>
            <a:pPr>
              <a:lnSpc>
                <a:spcPct val="100000"/>
              </a:lnSpc>
              <a:spcBef>
                <a:spcPts val="600"/>
              </a:spcBef>
              <a:buClr>
                <a:schemeClr val="accent1"/>
              </a:buClr>
            </a:pPr>
            <a:r>
              <a:rPr lang="en-US" i="1" dirty="0">
                <a:solidFill>
                  <a:srgbClr val="FFFFFF"/>
                </a:solidFill>
                <a:cs typeface="Arial"/>
              </a:rPr>
              <a:t>Graphic Artists</a:t>
            </a:r>
          </a:p>
          <a:p>
            <a:pPr>
              <a:lnSpc>
                <a:spcPct val="100000"/>
              </a:lnSpc>
              <a:spcBef>
                <a:spcPts val="600"/>
              </a:spcBef>
              <a:buClr>
                <a:schemeClr val="accent1"/>
              </a:buClr>
            </a:pPr>
            <a:r>
              <a:rPr lang="en-US" i="1" dirty="0">
                <a:solidFill>
                  <a:srgbClr val="FFFFFF"/>
                </a:solidFill>
                <a:cs typeface="Arial"/>
              </a:rPr>
              <a:t>Web Designer/Master</a:t>
            </a:r>
          </a:p>
          <a:p>
            <a:pPr>
              <a:lnSpc>
                <a:spcPct val="100000"/>
              </a:lnSpc>
              <a:spcBef>
                <a:spcPts val="600"/>
              </a:spcBef>
              <a:buClr>
                <a:schemeClr val="accent1"/>
              </a:buClr>
            </a:pPr>
            <a:r>
              <a:rPr lang="en-US" i="1" dirty="0">
                <a:solidFill>
                  <a:srgbClr val="FFFFFF"/>
                </a:solidFill>
                <a:cs typeface="Arial"/>
              </a:rPr>
              <a:t>Content Creator</a:t>
            </a:r>
          </a:p>
          <a:p>
            <a:pPr>
              <a:lnSpc>
                <a:spcPct val="100000"/>
              </a:lnSpc>
              <a:spcBef>
                <a:spcPts val="600"/>
              </a:spcBef>
              <a:buClr>
                <a:schemeClr val="accent1"/>
              </a:buClr>
            </a:pPr>
            <a:r>
              <a:rPr lang="en-US" i="1" dirty="0">
                <a:solidFill>
                  <a:srgbClr val="FFFFFF"/>
                </a:solidFill>
                <a:cs typeface="Arial"/>
              </a:rPr>
              <a:t>Production Assistant</a:t>
            </a:r>
          </a:p>
          <a:p>
            <a:pPr>
              <a:lnSpc>
                <a:spcPct val="100000"/>
              </a:lnSpc>
              <a:spcBef>
                <a:spcPts val="600"/>
              </a:spcBef>
              <a:buClr>
                <a:schemeClr val="accent1"/>
              </a:buClr>
            </a:pPr>
            <a:r>
              <a:rPr lang="en-US" i="1" dirty="0">
                <a:solidFill>
                  <a:srgbClr val="FFFFFF"/>
                </a:solidFill>
                <a:cs typeface="Arial"/>
              </a:rPr>
              <a:t>Technical Production Assistant</a:t>
            </a:r>
          </a:p>
          <a:p>
            <a:pPr>
              <a:lnSpc>
                <a:spcPct val="100000"/>
              </a:lnSpc>
              <a:spcBef>
                <a:spcPts val="600"/>
              </a:spcBef>
              <a:buClr>
                <a:schemeClr val="accent1"/>
              </a:buClr>
            </a:pPr>
            <a:r>
              <a:rPr lang="en-US" i="1" dirty="0">
                <a:solidFill>
                  <a:srgbClr val="FFFFFF"/>
                </a:solidFill>
                <a:cs typeface="Arial"/>
              </a:rPr>
              <a:t>Social Media Assistant</a:t>
            </a:r>
          </a:p>
          <a:p>
            <a:pPr>
              <a:lnSpc>
                <a:spcPct val="100000"/>
              </a:lnSpc>
              <a:spcBef>
                <a:spcPts val="600"/>
              </a:spcBef>
              <a:buClr>
                <a:schemeClr val="accent1"/>
              </a:buClr>
            </a:pPr>
            <a:r>
              <a:rPr lang="en-US" i="1" dirty="0">
                <a:solidFill>
                  <a:srgbClr val="FFFFFF"/>
                </a:solidFill>
                <a:cs typeface="Arial"/>
              </a:rPr>
              <a:t>Video Digest Content Creator</a:t>
            </a:r>
          </a:p>
          <a:p>
            <a:pPr>
              <a:lnSpc>
                <a:spcPct val="100000"/>
              </a:lnSpc>
              <a:spcBef>
                <a:spcPts val="600"/>
              </a:spcBef>
              <a:buClr>
                <a:schemeClr val="accent1"/>
              </a:buClr>
            </a:pPr>
            <a:r>
              <a:rPr lang="en-US" i="1" dirty="0">
                <a:solidFill>
                  <a:srgbClr val="FFFFFF"/>
                </a:solidFill>
                <a:cs typeface="Arial"/>
              </a:rPr>
              <a:t>Research Assistant</a:t>
            </a:r>
          </a:p>
          <a:p>
            <a:pPr>
              <a:lnSpc>
                <a:spcPct val="100000"/>
              </a:lnSpc>
              <a:spcBef>
                <a:spcPts val="600"/>
              </a:spcBef>
              <a:buClr>
                <a:schemeClr val="accent1"/>
              </a:buClr>
            </a:pPr>
            <a:r>
              <a:rPr lang="en-US" i="1" dirty="0">
                <a:solidFill>
                  <a:srgbClr val="FFFFFF"/>
                </a:solidFill>
                <a:cs typeface="Arial"/>
              </a:rPr>
              <a:t>Marketing/Advertising Assistant</a:t>
            </a:r>
          </a:p>
          <a:p>
            <a:pPr>
              <a:lnSpc>
                <a:spcPct val="100000"/>
              </a:lnSpc>
              <a:spcBef>
                <a:spcPts val="600"/>
              </a:spcBef>
              <a:buClr>
                <a:schemeClr val="accent1"/>
              </a:buClr>
            </a:pPr>
            <a:r>
              <a:rPr lang="en-US" i="1" dirty="0">
                <a:solidFill>
                  <a:srgbClr val="FFFFFF"/>
                </a:solidFill>
                <a:cs typeface="Arial"/>
              </a:rPr>
              <a:t>Analytics Analyst</a:t>
            </a:r>
          </a:p>
          <a:p>
            <a:pPr>
              <a:lnSpc>
                <a:spcPct val="100000"/>
              </a:lnSpc>
              <a:spcBef>
                <a:spcPts val="600"/>
              </a:spcBef>
              <a:buClr>
                <a:schemeClr val="accent1"/>
              </a:buClr>
            </a:pPr>
            <a:r>
              <a:rPr lang="en-US" i="1" dirty="0">
                <a:solidFill>
                  <a:srgbClr val="FFFFFF"/>
                </a:solidFill>
                <a:cs typeface="Arial"/>
              </a:rPr>
              <a:t>Artificial Intelligence Strategist</a:t>
            </a:r>
          </a:p>
          <a:p>
            <a:pPr>
              <a:lnSpc>
                <a:spcPct val="100000"/>
              </a:lnSpc>
              <a:spcBef>
                <a:spcPts val="600"/>
              </a:spcBef>
              <a:buClr>
                <a:schemeClr val="accent1"/>
              </a:buClr>
            </a:pPr>
            <a:endParaRPr lang="en-US" i="1" dirty="0">
              <a:solidFill>
                <a:srgbClr val="FFFFFF"/>
              </a:solidFill>
              <a:cs typeface="Arial"/>
            </a:endParaRPr>
          </a:p>
        </p:txBody>
      </p:sp>
      <p:sp>
        <p:nvSpPr>
          <p:cNvPr id="8" name="Slide Number Placeholder 7">
            <a:extLst>
              <a:ext uri="{FF2B5EF4-FFF2-40B4-BE49-F238E27FC236}">
                <a16:creationId xmlns:a16="http://schemas.microsoft.com/office/drawing/2014/main" id="{68F7FB6B-EAC9-40F7-9522-61A8D53EFAF9}"/>
              </a:ext>
            </a:extLst>
          </p:cNvPr>
          <p:cNvSpPr>
            <a:spLocks noGrp="1"/>
          </p:cNvSpPr>
          <p:nvPr>
            <p:ph type="sldNum" sz="quarter" idx="12"/>
          </p:nvPr>
        </p:nvSpPr>
        <p:spPr/>
        <p:txBody>
          <a:bodyPr/>
          <a:lstStyle/>
          <a:p>
            <a:fld id="{82EE24B5-652C-4DB5-B7C3-B5BBEC1280B1}" type="slidenum">
              <a:rPr lang="en-US" smtClean="0"/>
              <a:t>13</a:t>
            </a:fld>
            <a:endParaRPr lang="en-US" dirty="0"/>
          </a:p>
        </p:txBody>
      </p:sp>
      <p:sp>
        <p:nvSpPr>
          <p:cNvPr id="9" name="object 5" descr="Beige rectangle">
            <a:extLst>
              <a:ext uri="{FF2B5EF4-FFF2-40B4-BE49-F238E27FC236}">
                <a16:creationId xmlns:a16="http://schemas.microsoft.com/office/drawing/2014/main" id="{890F7762-BD37-4D33-9F80-1DA07B5E172E}"/>
              </a:ext>
            </a:extLst>
          </p:cNvPr>
          <p:cNvSpPr/>
          <p:nvPr/>
        </p:nvSpPr>
        <p:spPr>
          <a:xfrm>
            <a:off x="4171326" y="1799947"/>
            <a:ext cx="3744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endParaRPr lang="en-US" dirty="0"/>
          </a:p>
        </p:txBody>
      </p:sp>
      <p:sp>
        <p:nvSpPr>
          <p:cNvPr id="14" name="Text Placeholder 5">
            <a:extLst>
              <a:ext uri="{FF2B5EF4-FFF2-40B4-BE49-F238E27FC236}">
                <a16:creationId xmlns:a16="http://schemas.microsoft.com/office/drawing/2014/main" id="{A93FB3A3-CCE4-43B1-B396-B8819D20B354}"/>
              </a:ext>
            </a:extLst>
          </p:cNvPr>
          <p:cNvSpPr txBox="1">
            <a:spLocks/>
          </p:cNvSpPr>
          <p:nvPr/>
        </p:nvSpPr>
        <p:spPr>
          <a:xfrm>
            <a:off x="8568793" y="2133184"/>
            <a:ext cx="3429699"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solidFill>
                  <a:srgbClr val="FFC000"/>
                </a:solidFill>
              </a:rPr>
              <a:t>Valued-added Proposition</a:t>
            </a:r>
          </a:p>
          <a:p>
            <a:endParaRPr lang="en-US" sz="2000" dirty="0"/>
          </a:p>
        </p:txBody>
      </p:sp>
      <p:sp>
        <p:nvSpPr>
          <p:cNvPr id="15" name="Content Placeholder 6">
            <a:extLst>
              <a:ext uri="{FF2B5EF4-FFF2-40B4-BE49-F238E27FC236}">
                <a16:creationId xmlns:a16="http://schemas.microsoft.com/office/drawing/2014/main" id="{17423A2D-9BA5-4783-9D7D-85F493300696}"/>
              </a:ext>
            </a:extLst>
          </p:cNvPr>
          <p:cNvSpPr txBox="1">
            <a:spLocks/>
          </p:cNvSpPr>
          <p:nvPr/>
        </p:nvSpPr>
        <p:spPr>
          <a:xfrm>
            <a:off x="8563437" y="3387873"/>
            <a:ext cx="3132000" cy="3432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chemeClr val="accent1"/>
              </a:buClr>
            </a:pPr>
            <a:r>
              <a:rPr lang="en-US" sz="1550" i="1" dirty="0">
                <a:solidFill>
                  <a:srgbClr val="FFFFFF"/>
                </a:solidFill>
                <a:cs typeface="Arial"/>
              </a:rPr>
              <a:t>Remote/</a:t>
            </a:r>
            <a:r>
              <a:rPr lang="en-US" sz="1550" i="1" dirty="0" err="1">
                <a:solidFill>
                  <a:srgbClr val="FFFFFF"/>
                </a:solidFill>
                <a:cs typeface="Arial"/>
              </a:rPr>
              <a:t>VirtualHybrid</a:t>
            </a:r>
            <a:r>
              <a:rPr lang="en-US" sz="1550" i="1" dirty="0">
                <a:solidFill>
                  <a:srgbClr val="FFFFFF"/>
                </a:solidFill>
                <a:cs typeface="Arial"/>
              </a:rPr>
              <a:t> Space</a:t>
            </a:r>
          </a:p>
          <a:p>
            <a:pPr>
              <a:lnSpc>
                <a:spcPct val="100000"/>
              </a:lnSpc>
              <a:spcBef>
                <a:spcPts val="600"/>
              </a:spcBef>
              <a:buClr>
                <a:schemeClr val="accent1"/>
              </a:buClr>
            </a:pPr>
            <a:r>
              <a:rPr lang="en-US" sz="1550" i="1" dirty="0">
                <a:solidFill>
                  <a:srgbClr val="FFFFFF"/>
                </a:solidFill>
                <a:cs typeface="Arial"/>
              </a:rPr>
              <a:t>Project-based Learning</a:t>
            </a:r>
          </a:p>
          <a:p>
            <a:pPr>
              <a:lnSpc>
                <a:spcPct val="100000"/>
              </a:lnSpc>
              <a:spcBef>
                <a:spcPts val="600"/>
              </a:spcBef>
              <a:buClr>
                <a:schemeClr val="accent1"/>
              </a:buClr>
            </a:pPr>
            <a:r>
              <a:rPr lang="en-US" sz="1550" i="1" dirty="0">
                <a:solidFill>
                  <a:srgbClr val="FFFFFF"/>
                </a:solidFill>
                <a:cs typeface="Arial"/>
              </a:rPr>
              <a:t>Integrated Learning</a:t>
            </a:r>
          </a:p>
          <a:p>
            <a:pPr>
              <a:lnSpc>
                <a:spcPct val="100000"/>
              </a:lnSpc>
              <a:spcBef>
                <a:spcPts val="600"/>
              </a:spcBef>
              <a:buClr>
                <a:schemeClr val="accent1"/>
              </a:buClr>
            </a:pPr>
            <a:r>
              <a:rPr lang="en-US" sz="1550" i="1" dirty="0">
                <a:solidFill>
                  <a:srgbClr val="FFFFFF"/>
                </a:solidFill>
                <a:cs typeface="Arial"/>
              </a:rPr>
              <a:t>Experiential Learning</a:t>
            </a:r>
          </a:p>
          <a:p>
            <a:pPr>
              <a:lnSpc>
                <a:spcPct val="100000"/>
              </a:lnSpc>
              <a:spcBef>
                <a:spcPts val="600"/>
              </a:spcBef>
              <a:buClr>
                <a:schemeClr val="accent1"/>
              </a:buClr>
            </a:pPr>
            <a:r>
              <a:rPr lang="en-US" sz="1550" i="1" dirty="0">
                <a:solidFill>
                  <a:srgbClr val="FFFFFF"/>
                </a:solidFill>
                <a:cs typeface="Arial"/>
              </a:rPr>
              <a:t>Internship/Practicum </a:t>
            </a:r>
          </a:p>
          <a:p>
            <a:pPr>
              <a:lnSpc>
                <a:spcPct val="100000"/>
              </a:lnSpc>
              <a:spcBef>
                <a:spcPts val="600"/>
              </a:spcBef>
              <a:buClr>
                <a:schemeClr val="accent1"/>
              </a:buClr>
            </a:pPr>
            <a:r>
              <a:rPr lang="en-US" sz="1550" i="1" dirty="0">
                <a:solidFill>
                  <a:srgbClr val="FFFFFF"/>
                </a:solidFill>
                <a:cs typeface="Arial"/>
              </a:rPr>
              <a:t>Work-based Learning</a:t>
            </a:r>
          </a:p>
          <a:p>
            <a:pPr>
              <a:lnSpc>
                <a:spcPct val="100000"/>
              </a:lnSpc>
              <a:spcBef>
                <a:spcPts val="600"/>
              </a:spcBef>
              <a:buClr>
                <a:schemeClr val="accent1"/>
              </a:buClr>
            </a:pPr>
            <a:r>
              <a:rPr lang="en-US" sz="1550" i="1" dirty="0">
                <a:solidFill>
                  <a:srgbClr val="FFFFFF"/>
                </a:solidFill>
                <a:cs typeface="Arial"/>
              </a:rPr>
              <a:t>Personal Portfolio Creation</a:t>
            </a:r>
          </a:p>
          <a:p>
            <a:pPr>
              <a:lnSpc>
                <a:spcPct val="100000"/>
              </a:lnSpc>
              <a:spcBef>
                <a:spcPts val="600"/>
              </a:spcBef>
              <a:buClr>
                <a:schemeClr val="accent1"/>
              </a:buClr>
            </a:pPr>
            <a:r>
              <a:rPr lang="en-US" sz="1550" i="1" dirty="0">
                <a:solidFill>
                  <a:srgbClr val="FFFFFF"/>
                </a:solidFill>
                <a:cs typeface="Arial"/>
              </a:rPr>
              <a:t>Career Readiness</a:t>
            </a:r>
          </a:p>
          <a:p>
            <a:pPr>
              <a:lnSpc>
                <a:spcPct val="100000"/>
              </a:lnSpc>
              <a:spcBef>
                <a:spcPts val="600"/>
              </a:spcBef>
              <a:buClr>
                <a:schemeClr val="accent1"/>
              </a:buClr>
            </a:pPr>
            <a:r>
              <a:rPr lang="en-US" sz="1550" i="1" dirty="0">
                <a:solidFill>
                  <a:srgbClr val="FFFFFF"/>
                </a:solidFill>
                <a:cs typeface="Arial"/>
              </a:rPr>
              <a:t>Exposure to Remote Work Tools</a:t>
            </a:r>
          </a:p>
          <a:p>
            <a:pPr>
              <a:lnSpc>
                <a:spcPct val="100000"/>
              </a:lnSpc>
              <a:spcBef>
                <a:spcPts val="600"/>
              </a:spcBef>
              <a:buClr>
                <a:schemeClr val="accent1"/>
              </a:buClr>
            </a:pPr>
            <a:r>
              <a:rPr lang="en-US" sz="1550" i="1" dirty="0">
                <a:solidFill>
                  <a:srgbClr val="FFFFFF"/>
                </a:solidFill>
                <a:cs typeface="Arial"/>
              </a:rPr>
              <a:t>Exposure to AI Tools</a:t>
            </a:r>
          </a:p>
          <a:p>
            <a:pPr>
              <a:lnSpc>
                <a:spcPct val="100000"/>
              </a:lnSpc>
              <a:spcBef>
                <a:spcPts val="600"/>
              </a:spcBef>
              <a:buClr>
                <a:schemeClr val="accent1"/>
              </a:buClr>
            </a:pPr>
            <a:endParaRPr lang="en-US" sz="1550" i="1" dirty="0">
              <a:solidFill>
                <a:srgbClr val="FFFFFF"/>
              </a:solidFill>
              <a:cs typeface="Arial"/>
            </a:endParaRPr>
          </a:p>
          <a:p>
            <a:pPr>
              <a:lnSpc>
                <a:spcPct val="100000"/>
              </a:lnSpc>
              <a:spcBef>
                <a:spcPts val="600"/>
              </a:spcBef>
              <a:buClr>
                <a:schemeClr val="accent1"/>
              </a:buClr>
            </a:pPr>
            <a:endParaRPr lang="en-US" sz="1550" i="1" dirty="0">
              <a:solidFill>
                <a:srgbClr val="FFFFFF"/>
              </a:solidFill>
              <a:cs typeface="Arial"/>
            </a:endParaRPr>
          </a:p>
        </p:txBody>
      </p:sp>
    </p:spTree>
    <p:extLst>
      <p:ext uri="{BB962C8B-B14F-4D97-AF65-F5344CB8AC3E}">
        <p14:creationId xmlns:p14="http://schemas.microsoft.com/office/powerpoint/2010/main" val="332701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descr="Blue rectangle">
            <a:extLst>
              <a:ext uri="{FF2B5EF4-FFF2-40B4-BE49-F238E27FC236}">
                <a16:creationId xmlns:a16="http://schemas.microsoft.com/office/drawing/2014/main" id="{3544D2CA-9A07-47BD-B1E4-88366F5FCD45}"/>
              </a:ext>
            </a:extLst>
          </p:cNvPr>
          <p:cNvSpPr/>
          <p:nvPr/>
        </p:nvSpPr>
        <p:spPr>
          <a:xfrm>
            <a:off x="0" y="0"/>
            <a:ext cx="121908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6" name="Oval 5" descr="Beige oval">
            <a:extLst>
              <a:ext uri="{FF2B5EF4-FFF2-40B4-BE49-F238E27FC236}">
                <a16:creationId xmlns:a16="http://schemas.microsoft.com/office/drawing/2014/main" id="{7F1F7E6E-09DB-407E-9D0A-1AACE7719624}"/>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0AF24A-ACB5-4319-9371-B0D71908A725}"/>
              </a:ext>
            </a:extLst>
          </p:cNvPr>
          <p:cNvSpPr>
            <a:spLocks noGrp="1"/>
          </p:cNvSpPr>
          <p:nvPr>
            <p:ph type="title"/>
          </p:nvPr>
        </p:nvSpPr>
        <p:spPr>
          <a:xfrm>
            <a:off x="837600" y="68949"/>
            <a:ext cx="10515600" cy="912060"/>
          </a:xfrm>
        </p:spPr>
        <p:txBody>
          <a:bodyPr>
            <a:normAutofit/>
          </a:bodyPr>
          <a:lstStyle/>
          <a:p>
            <a:pPr algn="ctr"/>
            <a:r>
              <a:rPr lang="en-US" dirty="0">
                <a:solidFill>
                  <a:srgbClr val="FFC000"/>
                </a:solidFill>
              </a:rPr>
              <a:t>BENEFITS OF REMOTE ENVIRONMENT</a:t>
            </a:r>
          </a:p>
        </p:txBody>
      </p:sp>
      <p:sp>
        <p:nvSpPr>
          <p:cNvPr id="3" name="Slide Number Placeholder 2">
            <a:extLst>
              <a:ext uri="{FF2B5EF4-FFF2-40B4-BE49-F238E27FC236}">
                <a16:creationId xmlns:a16="http://schemas.microsoft.com/office/drawing/2014/main" id="{549181BA-BE91-4062-B6BE-B8C10EBD587B}"/>
              </a:ext>
            </a:extLst>
          </p:cNvPr>
          <p:cNvSpPr>
            <a:spLocks noGrp="1"/>
          </p:cNvSpPr>
          <p:nvPr>
            <p:ph type="sldNum" sz="quarter" idx="12"/>
          </p:nvPr>
        </p:nvSpPr>
        <p:spPr/>
        <p:txBody>
          <a:bodyPr/>
          <a:lstStyle/>
          <a:p>
            <a:fld id="{82EE24B5-652C-4DB5-B7C3-B5BBEC1280B1}" type="slidenum">
              <a:rPr lang="en-US" smtClean="0"/>
              <a:t>14</a:t>
            </a:fld>
            <a:endParaRPr lang="en-US" dirty="0"/>
          </a:p>
        </p:txBody>
      </p:sp>
      <p:sp>
        <p:nvSpPr>
          <p:cNvPr id="9" name="object 18" descr="Beige rectangle">
            <a:extLst>
              <a:ext uri="{FF2B5EF4-FFF2-40B4-BE49-F238E27FC236}">
                <a16:creationId xmlns:a16="http://schemas.microsoft.com/office/drawing/2014/main" id="{2D844B0B-BA7B-4E53-BCA1-628F65C6A4CA}"/>
              </a:ext>
            </a:extLst>
          </p:cNvPr>
          <p:cNvSpPr/>
          <p:nvPr/>
        </p:nvSpPr>
        <p:spPr>
          <a:xfrm flipV="1">
            <a:off x="1513045" y="1223587"/>
            <a:ext cx="3366000" cy="45719"/>
          </a:xfrm>
          <a:custGeom>
            <a:avLst/>
            <a:gdLst/>
            <a:ahLst/>
            <a:cxnLst/>
            <a:rect l="l" t="t" r="r" b="b"/>
            <a:pathLst>
              <a:path w="3218815">
                <a:moveTo>
                  <a:pt x="0" y="0"/>
                </a:moveTo>
                <a:lnTo>
                  <a:pt x="3218395" y="0"/>
                </a:lnTo>
              </a:path>
            </a:pathLst>
          </a:custGeom>
          <a:ln w="54863">
            <a:solidFill>
              <a:schemeClr val="accent1"/>
            </a:solidFill>
          </a:ln>
        </p:spPr>
        <p:txBody>
          <a:bodyPr wrap="square" lIns="0" tIns="0" rIns="0" bIns="0" rtlCol="0"/>
          <a:lstStyle/>
          <a:p>
            <a:endParaRPr lang="en-US" dirty="0"/>
          </a:p>
        </p:txBody>
      </p:sp>
      <p:sp>
        <p:nvSpPr>
          <p:cNvPr id="7" name="TextBox 6">
            <a:extLst>
              <a:ext uri="{FF2B5EF4-FFF2-40B4-BE49-F238E27FC236}">
                <a16:creationId xmlns:a16="http://schemas.microsoft.com/office/drawing/2014/main" id="{358EB14D-3C5A-432C-B913-CE0D4D36E948}"/>
              </a:ext>
            </a:extLst>
          </p:cNvPr>
          <p:cNvSpPr txBox="1"/>
          <p:nvPr/>
        </p:nvSpPr>
        <p:spPr>
          <a:xfrm>
            <a:off x="536539" y="1819571"/>
            <a:ext cx="10395767"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sym typeface="Wingdings" panose="05000000000000000000" pitchFamily="2" charset="2"/>
              </a:rPr>
              <a:t>FLEXIBILITY/ADAPTABILITY</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COMMUNICATION (WRITTEN AND ORAL)</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TEAMWORK/COLLABORATION</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RESEARCH/INVESTIGATION SKILLS</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REMOTE TECHNOLOGY TOOLS</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TIME MANAGEMENT</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SELF-MOTIVATED/GOVERNANCE</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CREATIVITY/INNOVATION</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PROJECT MANAGEMENT</a:t>
            </a:r>
          </a:p>
          <a:p>
            <a:endParaRPr lang="en-US" dirty="0">
              <a:solidFill>
                <a:schemeClr val="bg1"/>
              </a:solidFill>
            </a:endParaRPr>
          </a:p>
        </p:txBody>
      </p:sp>
      <p:pic>
        <p:nvPicPr>
          <p:cNvPr id="10" name="Picture 9" descr="A picture containing sitting, computer, equipment, desk&#10;&#10;Description automatically generated">
            <a:extLst>
              <a:ext uri="{FF2B5EF4-FFF2-40B4-BE49-F238E27FC236}">
                <a16:creationId xmlns:a16="http://schemas.microsoft.com/office/drawing/2014/main" id="{9B6B4D50-AC69-44CE-8F43-608770D51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956" y="921472"/>
            <a:ext cx="5731933" cy="5572360"/>
          </a:xfrm>
          <a:prstGeom prst="rect">
            <a:avLst/>
          </a:prstGeom>
        </p:spPr>
      </p:pic>
    </p:spTree>
    <p:extLst>
      <p:ext uri="{BB962C8B-B14F-4D97-AF65-F5344CB8AC3E}">
        <p14:creationId xmlns:p14="http://schemas.microsoft.com/office/powerpoint/2010/main" val="364470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Man talks by phone">
            <a:extLst>
              <a:ext uri="{FF2B5EF4-FFF2-40B4-BE49-F238E27FC236}">
                <a16:creationId xmlns:a16="http://schemas.microsoft.com/office/drawing/2014/main" id="{EA4A3639-F9B9-4B3D-896B-128B8F77F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5" name="object 3" descr="Blue rectangle">
            <a:extLst>
              <a:ext uri="{FF2B5EF4-FFF2-40B4-BE49-F238E27FC236}">
                <a16:creationId xmlns:a16="http://schemas.microsoft.com/office/drawing/2014/main" id="{3544D2CA-9A07-47BD-B1E4-88366F5FCD45}"/>
              </a:ext>
            </a:extLst>
          </p:cNvPr>
          <p:cNvSpPr/>
          <p:nvPr/>
        </p:nvSpPr>
        <p:spPr>
          <a:xfrm>
            <a:off x="1200" y="0"/>
            <a:ext cx="121908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6" name="Oval 5" descr="Beige oval">
            <a:extLst>
              <a:ext uri="{FF2B5EF4-FFF2-40B4-BE49-F238E27FC236}">
                <a16:creationId xmlns:a16="http://schemas.microsoft.com/office/drawing/2014/main" id="{7F1F7E6E-09DB-407E-9D0A-1AACE7719624}"/>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0AF24A-ACB5-4319-9371-B0D71908A725}"/>
              </a:ext>
            </a:extLst>
          </p:cNvPr>
          <p:cNvSpPr>
            <a:spLocks noGrp="1"/>
          </p:cNvSpPr>
          <p:nvPr>
            <p:ph type="title"/>
          </p:nvPr>
        </p:nvSpPr>
        <p:spPr>
          <a:xfrm>
            <a:off x="838197" y="186079"/>
            <a:ext cx="10589457" cy="1325563"/>
          </a:xfrm>
        </p:spPr>
        <p:txBody>
          <a:bodyPr>
            <a:normAutofit/>
          </a:bodyPr>
          <a:lstStyle/>
          <a:p>
            <a:r>
              <a:rPr lang="en-US" dirty="0">
                <a:solidFill>
                  <a:srgbClr val="FFC000"/>
                </a:solidFill>
              </a:rPr>
              <a:t>Pre-Summer &amp; Summer COMMUNICATION, MANAGEMENT,  AND SUPERVISION PLAN</a:t>
            </a:r>
          </a:p>
        </p:txBody>
      </p:sp>
      <p:sp>
        <p:nvSpPr>
          <p:cNvPr id="3" name="Slide Number Placeholder 2">
            <a:extLst>
              <a:ext uri="{FF2B5EF4-FFF2-40B4-BE49-F238E27FC236}">
                <a16:creationId xmlns:a16="http://schemas.microsoft.com/office/drawing/2014/main" id="{549181BA-BE91-4062-B6BE-B8C10EBD587B}"/>
              </a:ext>
            </a:extLst>
          </p:cNvPr>
          <p:cNvSpPr>
            <a:spLocks noGrp="1"/>
          </p:cNvSpPr>
          <p:nvPr>
            <p:ph type="sldNum" sz="quarter" idx="12"/>
          </p:nvPr>
        </p:nvSpPr>
        <p:spPr/>
        <p:txBody>
          <a:bodyPr/>
          <a:lstStyle/>
          <a:p>
            <a:fld id="{82EE24B5-652C-4DB5-B7C3-B5BBEC1280B1}" type="slidenum">
              <a:rPr lang="en-US" smtClean="0"/>
              <a:t>15</a:t>
            </a:fld>
            <a:endParaRPr lang="en-US" dirty="0"/>
          </a:p>
        </p:txBody>
      </p:sp>
      <p:sp>
        <p:nvSpPr>
          <p:cNvPr id="9" name="object 18" descr="Beige rectangle">
            <a:extLst>
              <a:ext uri="{FF2B5EF4-FFF2-40B4-BE49-F238E27FC236}">
                <a16:creationId xmlns:a16="http://schemas.microsoft.com/office/drawing/2014/main" id="{2D844B0B-BA7B-4E53-BCA1-628F65C6A4CA}"/>
              </a:ext>
            </a:extLst>
          </p:cNvPr>
          <p:cNvSpPr/>
          <p:nvPr/>
        </p:nvSpPr>
        <p:spPr>
          <a:xfrm flipV="1">
            <a:off x="898115" y="1459022"/>
            <a:ext cx="3366000" cy="45719"/>
          </a:xfrm>
          <a:custGeom>
            <a:avLst/>
            <a:gdLst/>
            <a:ahLst/>
            <a:cxnLst/>
            <a:rect l="l" t="t" r="r" b="b"/>
            <a:pathLst>
              <a:path w="3218815">
                <a:moveTo>
                  <a:pt x="0" y="0"/>
                </a:moveTo>
                <a:lnTo>
                  <a:pt x="3218395" y="0"/>
                </a:lnTo>
              </a:path>
            </a:pathLst>
          </a:custGeom>
          <a:ln w="54863">
            <a:solidFill>
              <a:schemeClr val="accent1"/>
            </a:solidFill>
          </a:ln>
        </p:spPr>
        <p:txBody>
          <a:bodyPr wrap="square" lIns="0" tIns="0" rIns="0" bIns="0" rtlCol="0"/>
          <a:lstStyle/>
          <a:p>
            <a:endParaRPr lang="en-US" dirty="0"/>
          </a:p>
        </p:txBody>
      </p:sp>
      <p:sp>
        <p:nvSpPr>
          <p:cNvPr id="7" name="TextBox 6">
            <a:extLst>
              <a:ext uri="{FF2B5EF4-FFF2-40B4-BE49-F238E27FC236}">
                <a16:creationId xmlns:a16="http://schemas.microsoft.com/office/drawing/2014/main" id="{358EB14D-3C5A-432C-B913-CE0D4D36E948}"/>
              </a:ext>
            </a:extLst>
          </p:cNvPr>
          <p:cNvSpPr txBox="1"/>
          <p:nvPr/>
        </p:nvSpPr>
        <p:spPr>
          <a:xfrm>
            <a:off x="898114" y="1779687"/>
            <a:ext cx="10395767"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(Pre-Summer) Days: Negotiable days/hours (June – August)</a:t>
            </a:r>
          </a:p>
          <a:p>
            <a:pPr marL="285750" indent="-285750">
              <a:buFont typeface="Arial" panose="020B0604020202020204" pitchFamily="34" charset="0"/>
              <a:buChar char="•"/>
            </a:pPr>
            <a:r>
              <a:rPr lang="en-US" dirty="0">
                <a:solidFill>
                  <a:schemeClr val="bg1"/>
                </a:solidFill>
              </a:rPr>
              <a:t>(Academic School Year: T/TH/F/Sat (October – April)</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Remote/Virtual (Hybrid)</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Mandatory Weekly Debriefings/Group Supervision </a:t>
            </a:r>
            <a:r>
              <a:rPr lang="en-US" dirty="0">
                <a:solidFill>
                  <a:schemeClr val="bg1"/>
                </a:solidFill>
                <a:sym typeface="Wingdings" panose="05000000000000000000" pitchFamily="2" charset="2"/>
              </a:rPr>
              <a:t>(Fridays at 9:30 a.m. CST)</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r>
              <a:rPr lang="en-US" dirty="0">
                <a:solidFill>
                  <a:schemeClr val="bg1"/>
                </a:solidFill>
                <a:sym typeface="Wingdings" panose="05000000000000000000" pitchFamily="2" charset="2"/>
              </a:rPr>
              <a:t>                        </a:t>
            </a:r>
          </a:p>
          <a:p>
            <a:pPr marL="285750" indent="-285750">
              <a:buFont typeface="Arial" panose="020B0604020202020204" pitchFamily="34" charset="0"/>
              <a:buChar char="•"/>
            </a:pPr>
            <a:r>
              <a:rPr lang="en-US" dirty="0">
                <a:solidFill>
                  <a:schemeClr val="bg1"/>
                </a:solidFill>
                <a:sym typeface="Wingdings" panose="05000000000000000000" pitchFamily="2" charset="2"/>
              </a:rPr>
              <a:t>FB: Workplace/Chat for submission of project assignments for review (remote collaboration space for teams)</a:t>
            </a:r>
          </a:p>
          <a:p>
            <a:pPr marL="285750" indent="-285750">
              <a:buFont typeface="Arial" panose="020B0604020202020204" pitchFamily="34" charset="0"/>
              <a:buChar char="•"/>
            </a:pPr>
            <a:endParaRPr lang="en-US" dirty="0">
              <a:solidFill>
                <a:schemeClr val="bg1"/>
              </a:solidFill>
              <a:sym typeface="Wingdings" panose="05000000000000000000" pitchFamily="2" charset="2"/>
            </a:endParaRPr>
          </a:p>
          <a:p>
            <a:pPr marL="285750" indent="-285750">
              <a:buFont typeface="Arial" panose="020B0604020202020204" pitchFamily="34" charset="0"/>
              <a:buChar char="•"/>
            </a:pPr>
            <a:r>
              <a:rPr lang="en-US" dirty="0">
                <a:solidFill>
                  <a:schemeClr val="bg1"/>
                </a:solidFill>
                <a:sym typeface="Wingdings" panose="05000000000000000000" pitchFamily="2" charset="2"/>
              </a:rPr>
              <a:t>Use of Trello (project management tool) for building out weekly podcast episodes</a:t>
            </a:r>
          </a:p>
          <a:p>
            <a:r>
              <a:rPr lang="en-US" dirty="0">
                <a:solidFill>
                  <a:schemeClr val="bg1"/>
                </a:solidFill>
                <a:sym typeface="Wingdings" panose="05000000000000000000" pitchFamily="2" charset="2"/>
              </a:rPr>
              <a:t>                          </a:t>
            </a:r>
          </a:p>
          <a:p>
            <a:pPr marL="285750" indent="-285750">
              <a:buFont typeface="Arial" panose="020B0604020202020204" pitchFamily="34" charset="0"/>
              <a:buChar char="•"/>
            </a:pPr>
            <a:r>
              <a:rPr lang="en-US" dirty="0">
                <a:solidFill>
                  <a:schemeClr val="bg1"/>
                </a:solidFill>
                <a:sym typeface="Wingdings" panose="05000000000000000000" pitchFamily="2" charset="2"/>
              </a:rPr>
              <a:t>One-on-One Video-conferencing via Zoom (provide project specific direction/guidance and Q&amp;A)</a:t>
            </a:r>
          </a:p>
          <a:p>
            <a:endParaRPr lang="en-US" dirty="0">
              <a:solidFill>
                <a:schemeClr val="bg1"/>
              </a:solidFill>
              <a:sym typeface="Wingdings" panose="05000000000000000000" pitchFamily="2" charset="2"/>
            </a:endParaRPr>
          </a:p>
          <a:p>
            <a:endParaRPr lang="en-US" dirty="0">
              <a:solidFill>
                <a:schemeClr val="bg1"/>
              </a:solidFill>
            </a:endParaRPr>
          </a:p>
        </p:txBody>
      </p:sp>
    </p:spTree>
    <p:extLst>
      <p:ext uri="{BB962C8B-B14F-4D97-AF65-F5344CB8AC3E}">
        <p14:creationId xmlns:p14="http://schemas.microsoft.com/office/powerpoint/2010/main" val="1692338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Man talks by phone">
            <a:extLst>
              <a:ext uri="{FF2B5EF4-FFF2-40B4-BE49-F238E27FC236}">
                <a16:creationId xmlns:a16="http://schemas.microsoft.com/office/drawing/2014/main" id="{EA4A3639-F9B9-4B3D-896B-128B8F77F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5" name="object 3" descr="Blue rectangle">
            <a:extLst>
              <a:ext uri="{FF2B5EF4-FFF2-40B4-BE49-F238E27FC236}">
                <a16:creationId xmlns:a16="http://schemas.microsoft.com/office/drawing/2014/main" id="{3544D2CA-9A07-47BD-B1E4-88366F5FCD45}"/>
              </a:ext>
            </a:extLst>
          </p:cNvPr>
          <p:cNvSpPr/>
          <p:nvPr/>
        </p:nvSpPr>
        <p:spPr>
          <a:xfrm>
            <a:off x="0" y="0"/>
            <a:ext cx="121908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6" name="Oval 5" descr="Beige oval">
            <a:extLst>
              <a:ext uri="{FF2B5EF4-FFF2-40B4-BE49-F238E27FC236}">
                <a16:creationId xmlns:a16="http://schemas.microsoft.com/office/drawing/2014/main" id="{7F1F7E6E-09DB-407E-9D0A-1AACE7719624}"/>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0AF24A-ACB5-4319-9371-B0D71908A725}"/>
              </a:ext>
            </a:extLst>
          </p:cNvPr>
          <p:cNvSpPr>
            <a:spLocks noGrp="1"/>
          </p:cNvSpPr>
          <p:nvPr>
            <p:ph type="title"/>
          </p:nvPr>
        </p:nvSpPr>
        <p:spPr>
          <a:xfrm>
            <a:off x="838198" y="186079"/>
            <a:ext cx="10515600" cy="1325563"/>
          </a:xfrm>
        </p:spPr>
        <p:txBody>
          <a:bodyPr>
            <a:normAutofit/>
          </a:bodyPr>
          <a:lstStyle/>
          <a:p>
            <a:r>
              <a:rPr lang="en-US" dirty="0">
                <a:solidFill>
                  <a:srgbClr val="00B0F0"/>
                </a:solidFill>
              </a:rPr>
              <a:t>Year-round Schedule</a:t>
            </a:r>
          </a:p>
        </p:txBody>
      </p:sp>
      <p:sp>
        <p:nvSpPr>
          <p:cNvPr id="3" name="Slide Number Placeholder 2">
            <a:extLst>
              <a:ext uri="{FF2B5EF4-FFF2-40B4-BE49-F238E27FC236}">
                <a16:creationId xmlns:a16="http://schemas.microsoft.com/office/drawing/2014/main" id="{549181BA-BE91-4062-B6BE-B8C10EBD587B}"/>
              </a:ext>
            </a:extLst>
          </p:cNvPr>
          <p:cNvSpPr>
            <a:spLocks noGrp="1"/>
          </p:cNvSpPr>
          <p:nvPr>
            <p:ph type="sldNum" sz="quarter" idx="12"/>
          </p:nvPr>
        </p:nvSpPr>
        <p:spPr/>
        <p:txBody>
          <a:bodyPr/>
          <a:lstStyle/>
          <a:p>
            <a:fld id="{82EE24B5-652C-4DB5-B7C3-B5BBEC1280B1}" type="slidenum">
              <a:rPr lang="en-US" smtClean="0"/>
              <a:t>16</a:t>
            </a:fld>
            <a:endParaRPr lang="en-US" dirty="0"/>
          </a:p>
        </p:txBody>
      </p:sp>
      <p:sp>
        <p:nvSpPr>
          <p:cNvPr id="9" name="object 18" descr="Beige rectangle">
            <a:extLst>
              <a:ext uri="{FF2B5EF4-FFF2-40B4-BE49-F238E27FC236}">
                <a16:creationId xmlns:a16="http://schemas.microsoft.com/office/drawing/2014/main" id="{2D844B0B-BA7B-4E53-BCA1-628F65C6A4CA}"/>
              </a:ext>
            </a:extLst>
          </p:cNvPr>
          <p:cNvSpPr/>
          <p:nvPr/>
        </p:nvSpPr>
        <p:spPr>
          <a:xfrm flipV="1">
            <a:off x="898115" y="1257453"/>
            <a:ext cx="3366000" cy="45719"/>
          </a:xfrm>
          <a:custGeom>
            <a:avLst/>
            <a:gdLst/>
            <a:ahLst/>
            <a:cxnLst/>
            <a:rect l="l" t="t" r="r" b="b"/>
            <a:pathLst>
              <a:path w="3218815">
                <a:moveTo>
                  <a:pt x="0" y="0"/>
                </a:moveTo>
                <a:lnTo>
                  <a:pt x="3218395" y="0"/>
                </a:lnTo>
              </a:path>
            </a:pathLst>
          </a:custGeom>
          <a:ln w="54863">
            <a:solidFill>
              <a:schemeClr val="accent1"/>
            </a:solidFill>
          </a:ln>
        </p:spPr>
        <p:txBody>
          <a:bodyPr wrap="square" lIns="0" tIns="0" rIns="0" bIns="0" rtlCol="0"/>
          <a:lstStyle/>
          <a:p>
            <a:endParaRPr lang="en-US" dirty="0"/>
          </a:p>
        </p:txBody>
      </p:sp>
      <p:pic>
        <p:nvPicPr>
          <p:cNvPr id="8" name="Picture 7">
            <a:extLst>
              <a:ext uri="{FF2B5EF4-FFF2-40B4-BE49-F238E27FC236}">
                <a16:creationId xmlns:a16="http://schemas.microsoft.com/office/drawing/2014/main" id="{DF77B3F8-B2E0-4E2C-99FA-B38C5854B2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75" y="1393108"/>
            <a:ext cx="11418191" cy="5425380"/>
          </a:xfrm>
          <a:prstGeom prst="rect">
            <a:avLst/>
          </a:prstGeom>
          <a:effectLst>
            <a:outerShdw blurRad="190500" dist="50800" dir="5400000" algn="ctr" rotWithShape="0">
              <a:srgbClr val="000000">
                <a:alpha val="48000"/>
              </a:srgbClr>
            </a:outerShdw>
          </a:effectLst>
        </p:spPr>
      </p:pic>
      <p:sp>
        <p:nvSpPr>
          <p:cNvPr id="7" name="TextBox 6">
            <a:extLst>
              <a:ext uri="{FF2B5EF4-FFF2-40B4-BE49-F238E27FC236}">
                <a16:creationId xmlns:a16="http://schemas.microsoft.com/office/drawing/2014/main" id="{358EB14D-3C5A-432C-B913-CE0D4D36E948}"/>
              </a:ext>
            </a:extLst>
          </p:cNvPr>
          <p:cNvSpPr txBox="1"/>
          <p:nvPr/>
        </p:nvSpPr>
        <p:spPr>
          <a:xfrm>
            <a:off x="279370" y="1511642"/>
            <a:ext cx="11074428" cy="4955203"/>
          </a:xfrm>
          <a:prstGeom prst="rect">
            <a:avLst/>
          </a:prstGeom>
          <a:noFill/>
        </p:spPr>
        <p:txBody>
          <a:bodyPr wrap="square" rtlCol="0">
            <a:spAutoFit/>
          </a:bodyPr>
          <a:lstStyle/>
          <a:p>
            <a:r>
              <a:rPr lang="en-US" b="1" dirty="0">
                <a:solidFill>
                  <a:srgbClr val="FFC000"/>
                </a:solidFill>
                <a:sym typeface="Wingdings" panose="05000000000000000000" pitchFamily="2" charset="2"/>
              </a:rPr>
              <a:t>Summer Months (June – August)</a:t>
            </a:r>
          </a:p>
          <a:p>
            <a:r>
              <a:rPr lang="en-US" b="1" dirty="0">
                <a:solidFill>
                  <a:schemeClr val="bg1"/>
                </a:solidFill>
                <a:sym typeface="Wingdings" panose="05000000000000000000" pitchFamily="2" charset="2"/>
              </a:rPr>
              <a:t>Dedicated to repurposing of live content and prepping for upcoming season (Post-production work)</a:t>
            </a:r>
          </a:p>
          <a:p>
            <a:r>
              <a:rPr lang="en-US" b="1" dirty="0">
                <a:solidFill>
                  <a:schemeClr val="bg1"/>
                </a:solidFill>
                <a:sym typeface="Wingdings" panose="05000000000000000000" pitchFamily="2" charset="2"/>
              </a:rPr>
              <a:t>Content development for SoundCloud and YouTube Channel (video/audio</a:t>
            </a:r>
            <a:r>
              <a:rPr lang="en-US" dirty="0">
                <a:solidFill>
                  <a:schemeClr val="bg1"/>
                </a:solidFill>
                <a:sym typeface="Wingdings" panose="05000000000000000000" pitchFamily="2" charset="2"/>
              </a:rPr>
              <a:t>)</a:t>
            </a:r>
          </a:p>
          <a:p>
            <a:endParaRPr lang="en-US" dirty="0">
              <a:solidFill>
                <a:schemeClr val="bg1"/>
              </a:solidFill>
              <a:sym typeface="Wingdings" panose="05000000000000000000" pitchFamily="2" charset="2"/>
            </a:endParaRPr>
          </a:p>
          <a:p>
            <a:r>
              <a:rPr lang="en-US" b="1" dirty="0">
                <a:solidFill>
                  <a:srgbClr val="FFC000"/>
                </a:solidFill>
                <a:sym typeface="Wingdings" panose="05000000000000000000" pitchFamily="2" charset="2"/>
              </a:rPr>
              <a:t>Fall Season (October - December)</a:t>
            </a:r>
          </a:p>
          <a:p>
            <a:r>
              <a:rPr lang="en-US" b="1" dirty="0">
                <a:solidFill>
                  <a:schemeClr val="bg1"/>
                </a:solidFill>
                <a:sym typeface="Wingdings" panose="05000000000000000000" pitchFamily="2" charset="2"/>
              </a:rPr>
              <a:t>Pre-production Planning for Live Season</a:t>
            </a:r>
          </a:p>
          <a:p>
            <a:r>
              <a:rPr lang="en-US" b="1" dirty="0">
                <a:solidFill>
                  <a:schemeClr val="bg1"/>
                </a:solidFill>
                <a:sym typeface="Wingdings" panose="05000000000000000000" pitchFamily="2" charset="2"/>
              </a:rPr>
              <a:t>Recruitment (August/September) and Onboarding (October) for Fall Season</a:t>
            </a:r>
          </a:p>
          <a:p>
            <a:endParaRPr lang="en-US" b="1" dirty="0">
              <a:solidFill>
                <a:schemeClr val="bg1"/>
              </a:solidFill>
              <a:sym typeface="Wingdings" panose="05000000000000000000" pitchFamily="2" charset="2"/>
            </a:endParaRPr>
          </a:p>
          <a:p>
            <a:r>
              <a:rPr lang="en-US" b="1" dirty="0">
                <a:solidFill>
                  <a:srgbClr val="FFC000"/>
                </a:solidFill>
                <a:sym typeface="Wingdings" panose="05000000000000000000" pitchFamily="2" charset="2"/>
              </a:rPr>
              <a:t>Winter</a:t>
            </a:r>
            <a:r>
              <a:rPr lang="en-US" b="1" dirty="0">
                <a:solidFill>
                  <a:schemeClr val="bg1"/>
                </a:solidFill>
                <a:sym typeface="Wingdings" panose="05000000000000000000" pitchFamily="2" charset="2"/>
              </a:rPr>
              <a:t> (January – Annual Show Anniversary Celebration on MLK Holiday – Live-show)</a:t>
            </a:r>
          </a:p>
          <a:p>
            <a:endParaRPr lang="en-US" dirty="0">
              <a:solidFill>
                <a:schemeClr val="bg1"/>
              </a:solidFill>
              <a:sym typeface="Wingdings" panose="05000000000000000000" pitchFamily="2" charset="2"/>
            </a:endParaRPr>
          </a:p>
          <a:p>
            <a:r>
              <a:rPr lang="en-US" b="1" dirty="0">
                <a:solidFill>
                  <a:srgbClr val="FFC000"/>
                </a:solidFill>
                <a:sym typeface="Wingdings" panose="05000000000000000000" pitchFamily="2" charset="2"/>
              </a:rPr>
              <a:t>Winter/Spring Season (February – April)</a:t>
            </a:r>
          </a:p>
          <a:p>
            <a:r>
              <a:rPr lang="en-US" b="1" dirty="0">
                <a:solidFill>
                  <a:schemeClr val="bg1"/>
                </a:solidFill>
                <a:sym typeface="Wingdings" panose="05000000000000000000" pitchFamily="2" charset="2"/>
              </a:rPr>
              <a:t>Live-taping of current season episodes (12 episodes)</a:t>
            </a:r>
          </a:p>
          <a:p>
            <a:endParaRPr lang="en-US" b="1" dirty="0">
              <a:solidFill>
                <a:schemeClr val="bg1"/>
              </a:solidFill>
              <a:sym typeface="Wingdings" panose="05000000000000000000" pitchFamily="2" charset="2"/>
            </a:endParaRPr>
          </a:p>
          <a:p>
            <a:pPr algn="ctr"/>
            <a:r>
              <a:rPr lang="en-US" sz="2800" b="1" dirty="0">
                <a:solidFill>
                  <a:srgbClr val="FF33CC"/>
                </a:solidFill>
                <a:sym typeface="Wingdings" panose="05000000000000000000" pitchFamily="2" charset="2"/>
              </a:rPr>
              <a:t>Production Vacation Schedule</a:t>
            </a:r>
          </a:p>
          <a:p>
            <a:endParaRPr lang="en-US" dirty="0">
              <a:solidFill>
                <a:schemeClr val="bg1"/>
              </a:solidFill>
            </a:endParaRPr>
          </a:p>
          <a:p>
            <a:r>
              <a:rPr lang="en-US" b="1" dirty="0">
                <a:solidFill>
                  <a:schemeClr val="bg1"/>
                </a:solidFill>
              </a:rPr>
              <a:t>Thanksgiving Week (Saturday following Thanksgiving – NO SHOW)</a:t>
            </a:r>
          </a:p>
          <a:p>
            <a:r>
              <a:rPr lang="en-US" b="1" dirty="0">
                <a:solidFill>
                  <a:schemeClr val="bg1"/>
                </a:solidFill>
              </a:rPr>
              <a:t>Christmas Break (Last live show 2 weeks before Christmas)</a:t>
            </a:r>
          </a:p>
        </p:txBody>
      </p:sp>
    </p:spTree>
    <p:extLst>
      <p:ext uri="{BB962C8B-B14F-4D97-AF65-F5344CB8AC3E}">
        <p14:creationId xmlns:p14="http://schemas.microsoft.com/office/powerpoint/2010/main" val="522324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Two person handshake">
            <a:extLst>
              <a:ext uri="{FF2B5EF4-FFF2-40B4-BE49-F238E27FC236}">
                <a16:creationId xmlns:a16="http://schemas.microsoft.com/office/drawing/2014/main" id="{D4259A03-EF8A-4CCA-B199-F465AFDB5C52}"/>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337"/>
            <a:ext cx="12190800" cy="6857325"/>
          </a:xfrm>
        </p:spPr>
      </p:pic>
      <p:sp>
        <p:nvSpPr>
          <p:cNvPr id="35" name="object 3" descr="Blue rectangle">
            <a:extLst>
              <a:ext uri="{FF2B5EF4-FFF2-40B4-BE49-F238E27FC236}">
                <a16:creationId xmlns:a16="http://schemas.microsoft.com/office/drawing/2014/main" id="{9206F938-D64B-410D-BE2D-847D78F81E42}"/>
              </a:ext>
            </a:extLst>
          </p:cNvPr>
          <p:cNvSpPr/>
          <p:nvPr/>
        </p:nvSpPr>
        <p:spPr>
          <a:xfrm>
            <a:off x="-13308" y="-338"/>
            <a:ext cx="121908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endParaRPr lang="en-US" dirty="0"/>
          </a:p>
        </p:txBody>
      </p:sp>
      <p:sp>
        <p:nvSpPr>
          <p:cNvPr id="48" name="Oval 47" descr="Beige oval">
            <a:extLst>
              <a:ext uri="{FF2B5EF4-FFF2-40B4-BE49-F238E27FC236}">
                <a16:creationId xmlns:a16="http://schemas.microsoft.com/office/drawing/2014/main" id="{7799BEE8-A94D-443E-9846-2D1F32C57944}"/>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descr="Blue rectangle">
            <a:extLst>
              <a:ext uri="{FF2B5EF4-FFF2-40B4-BE49-F238E27FC236}">
                <a16:creationId xmlns:a16="http://schemas.microsoft.com/office/drawing/2014/main" id="{B743B096-6BB3-4330-9D5B-22EEBAF87BEE}"/>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descr="Blue circle">
            <a:extLst>
              <a:ext uri="{FF2B5EF4-FFF2-40B4-BE49-F238E27FC236}">
                <a16:creationId xmlns:a16="http://schemas.microsoft.com/office/drawing/2014/main" id="{48354ED0-9392-4301-B2D6-A5335876F77D}"/>
              </a:ext>
            </a:extLst>
          </p:cNvPr>
          <p:cNvSpPr/>
          <p:nvPr/>
        </p:nvSpPr>
        <p:spPr>
          <a:xfrm>
            <a:off x="2208819" y="2427516"/>
            <a:ext cx="2503497" cy="252683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descr="Blue circle">
            <a:extLst>
              <a:ext uri="{FF2B5EF4-FFF2-40B4-BE49-F238E27FC236}">
                <a16:creationId xmlns:a16="http://schemas.microsoft.com/office/drawing/2014/main" id="{0AD89AAC-7A26-4BF6-8BF7-D301C467BE24}"/>
              </a:ext>
            </a:extLst>
          </p:cNvPr>
          <p:cNvSpPr/>
          <p:nvPr/>
        </p:nvSpPr>
        <p:spPr>
          <a:xfrm>
            <a:off x="7472606" y="2454084"/>
            <a:ext cx="2632385" cy="23957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F1CE755E-A3DE-48FA-953D-4B2CFF013E30}"/>
              </a:ext>
            </a:extLst>
          </p:cNvPr>
          <p:cNvSpPr>
            <a:spLocks noGrp="1"/>
          </p:cNvSpPr>
          <p:nvPr>
            <p:ph type="sldNum" sz="quarter" idx="12"/>
          </p:nvPr>
        </p:nvSpPr>
        <p:spPr>
          <a:xfrm>
            <a:off x="11482699" y="6174902"/>
            <a:ext cx="357116" cy="365125"/>
          </a:xfrm>
        </p:spPr>
        <p:txBody>
          <a:bodyPr/>
          <a:lstStyle/>
          <a:p>
            <a:fld id="{82EE24B5-652C-4DB5-B7C3-B5BBEC1280B1}" type="slidenum">
              <a:rPr lang="en-US" smtClean="0"/>
              <a:t>17</a:t>
            </a:fld>
            <a:endParaRPr lang="en-US" dirty="0"/>
          </a:p>
        </p:txBody>
      </p:sp>
      <p:sp>
        <p:nvSpPr>
          <p:cNvPr id="4" name="Title 3">
            <a:extLst>
              <a:ext uri="{FF2B5EF4-FFF2-40B4-BE49-F238E27FC236}">
                <a16:creationId xmlns:a16="http://schemas.microsoft.com/office/drawing/2014/main" id="{0558CBCC-46BE-4654-9B01-07B35CF17C32}"/>
              </a:ext>
            </a:extLst>
          </p:cNvPr>
          <p:cNvSpPr>
            <a:spLocks noGrp="1"/>
          </p:cNvSpPr>
          <p:nvPr>
            <p:ph type="title"/>
          </p:nvPr>
        </p:nvSpPr>
        <p:spPr>
          <a:xfrm>
            <a:off x="824292" y="59682"/>
            <a:ext cx="10515600" cy="1325563"/>
          </a:xfrm>
        </p:spPr>
        <p:txBody>
          <a:bodyPr/>
          <a:lstStyle/>
          <a:p>
            <a:r>
              <a:rPr lang="en-US" dirty="0">
                <a:solidFill>
                  <a:srgbClr val="FFC000"/>
                </a:solidFill>
              </a:rPr>
              <a:t>Executive Team</a:t>
            </a:r>
          </a:p>
        </p:txBody>
      </p:sp>
      <p:sp>
        <p:nvSpPr>
          <p:cNvPr id="42" name="Text Placeholder 41">
            <a:extLst>
              <a:ext uri="{FF2B5EF4-FFF2-40B4-BE49-F238E27FC236}">
                <a16:creationId xmlns:a16="http://schemas.microsoft.com/office/drawing/2014/main" id="{D70BF709-D6E1-4AFF-A538-E9F7D1A452C2}"/>
              </a:ext>
            </a:extLst>
          </p:cNvPr>
          <p:cNvSpPr>
            <a:spLocks noGrp="1"/>
          </p:cNvSpPr>
          <p:nvPr>
            <p:ph type="body" sz="quarter" idx="19"/>
          </p:nvPr>
        </p:nvSpPr>
        <p:spPr>
          <a:xfrm>
            <a:off x="1976425" y="4195062"/>
            <a:ext cx="2968284" cy="601225"/>
          </a:xfrm>
        </p:spPr>
        <p:txBody>
          <a:bodyPr>
            <a:normAutofit lnSpcReduction="10000"/>
          </a:bodyPr>
          <a:lstStyle/>
          <a:p>
            <a:pPr>
              <a:lnSpc>
                <a:spcPct val="100000"/>
              </a:lnSpc>
              <a:spcBef>
                <a:spcPts val="0"/>
              </a:spcBef>
            </a:pPr>
            <a:r>
              <a:rPr lang="en-US" sz="1200" dirty="0" err="1">
                <a:effectLst>
                  <a:outerShdw blurRad="38100" dist="38100" dir="2700000" algn="tl">
                    <a:srgbClr val="000000">
                      <a:alpha val="43137"/>
                    </a:srgbClr>
                  </a:outerShdw>
                </a:effectLst>
              </a:rPr>
              <a:t>Renn</a:t>
            </a:r>
            <a:r>
              <a:rPr lang="en-US" sz="1200" dirty="0">
                <a:effectLst>
                  <a:outerShdw blurRad="38100" dist="38100" dir="2700000" algn="tl">
                    <a:srgbClr val="000000">
                      <a:alpha val="43137"/>
                    </a:srgbClr>
                  </a:outerShdw>
                </a:effectLst>
              </a:rPr>
              <a:t> </a:t>
            </a:r>
            <a:r>
              <a:rPr lang="en-US" sz="1200" dirty="0" err="1">
                <a:effectLst>
                  <a:outerShdw blurRad="38100" dist="38100" dir="2700000" algn="tl">
                    <a:srgbClr val="000000">
                      <a:alpha val="43137"/>
                    </a:srgbClr>
                  </a:outerShdw>
                </a:effectLst>
              </a:rPr>
              <a:t>Spigelmyer</a:t>
            </a:r>
            <a:endParaRPr lang="en-US" sz="1200" dirty="0">
              <a:effectLst>
                <a:outerShdw blurRad="38100" dist="38100" dir="2700000" algn="tl">
                  <a:srgbClr val="000000">
                    <a:alpha val="43137"/>
                  </a:srgbClr>
                </a:outerShdw>
              </a:effectLst>
            </a:endParaRPr>
          </a:p>
          <a:p>
            <a:pPr>
              <a:lnSpc>
                <a:spcPct val="100000"/>
              </a:lnSpc>
              <a:spcBef>
                <a:spcPts val="0"/>
              </a:spcBef>
            </a:pPr>
            <a:r>
              <a:rPr lang="en-US" sz="1200" i="1" dirty="0">
                <a:solidFill>
                  <a:schemeClr val="bg1"/>
                </a:solidFill>
                <a:effectLst>
                  <a:outerShdw blurRad="38100" dist="38100" dir="2700000" algn="tl">
                    <a:srgbClr val="000000">
                      <a:alpha val="43137"/>
                    </a:srgbClr>
                  </a:outerShdw>
                </a:effectLst>
                <a:latin typeface="+mn-lt"/>
              </a:rPr>
              <a:t>Director of Branding &amp; Marketing and Project Supervisor</a:t>
            </a:r>
          </a:p>
        </p:txBody>
      </p:sp>
      <p:sp>
        <p:nvSpPr>
          <p:cNvPr id="43" name="Text Placeholder 42">
            <a:extLst>
              <a:ext uri="{FF2B5EF4-FFF2-40B4-BE49-F238E27FC236}">
                <a16:creationId xmlns:a16="http://schemas.microsoft.com/office/drawing/2014/main" id="{8CE3A891-B3D6-4B07-A0B9-8F86A9EE5882}"/>
              </a:ext>
            </a:extLst>
          </p:cNvPr>
          <p:cNvSpPr>
            <a:spLocks noGrp="1"/>
          </p:cNvSpPr>
          <p:nvPr>
            <p:ph type="body" sz="quarter" idx="20"/>
          </p:nvPr>
        </p:nvSpPr>
        <p:spPr>
          <a:xfrm>
            <a:off x="4742292" y="3804138"/>
            <a:ext cx="2700338" cy="541499"/>
          </a:xfrm>
        </p:spPr>
        <p:txBody>
          <a:bodyPr>
            <a:noAutofit/>
          </a:bodyPr>
          <a:lstStyle/>
          <a:p>
            <a:pPr>
              <a:lnSpc>
                <a:spcPct val="100000"/>
              </a:lnSpc>
              <a:spcBef>
                <a:spcPts val="0"/>
              </a:spcBef>
            </a:pPr>
            <a:r>
              <a:rPr lang="en-US" sz="1200" dirty="0"/>
              <a:t>L. Elaine Sutton </a:t>
            </a:r>
            <a:r>
              <a:rPr lang="en-US" sz="1200" dirty="0" err="1"/>
              <a:t>Mbionwu</a:t>
            </a:r>
            <a:r>
              <a:rPr lang="en-US" sz="1200" dirty="0"/>
              <a:t>, CCHP, PMP</a:t>
            </a:r>
          </a:p>
          <a:p>
            <a:pPr>
              <a:lnSpc>
                <a:spcPct val="100000"/>
              </a:lnSpc>
              <a:spcBef>
                <a:spcPts val="0"/>
              </a:spcBef>
            </a:pPr>
            <a:r>
              <a:rPr lang="en-US" sz="1200" i="1" dirty="0">
                <a:solidFill>
                  <a:schemeClr val="bg2"/>
                </a:solidFill>
                <a:latin typeface="+mn-lt"/>
              </a:rPr>
              <a:t>The Justice Beat Talk Show</a:t>
            </a:r>
          </a:p>
          <a:p>
            <a:pPr>
              <a:lnSpc>
                <a:spcPct val="100000"/>
              </a:lnSpc>
              <a:spcBef>
                <a:spcPts val="0"/>
              </a:spcBef>
            </a:pPr>
            <a:r>
              <a:rPr lang="en-US" sz="1200" i="1" dirty="0">
                <a:solidFill>
                  <a:schemeClr val="bg2"/>
                </a:solidFill>
                <a:latin typeface="+mn-lt"/>
              </a:rPr>
              <a:t>Executive Producer/Host/Internship Director</a:t>
            </a:r>
          </a:p>
        </p:txBody>
      </p:sp>
      <p:sp>
        <p:nvSpPr>
          <p:cNvPr id="44" name="Text Placeholder 43">
            <a:extLst>
              <a:ext uri="{FF2B5EF4-FFF2-40B4-BE49-F238E27FC236}">
                <a16:creationId xmlns:a16="http://schemas.microsoft.com/office/drawing/2014/main" id="{C7D8CB18-31C2-421A-B086-BCC239E2F5A9}"/>
              </a:ext>
            </a:extLst>
          </p:cNvPr>
          <p:cNvSpPr>
            <a:spLocks noGrp="1"/>
          </p:cNvSpPr>
          <p:nvPr>
            <p:ph type="body" sz="quarter" idx="21"/>
          </p:nvPr>
        </p:nvSpPr>
        <p:spPr>
          <a:xfrm>
            <a:off x="7094067" y="4093062"/>
            <a:ext cx="3440143" cy="681853"/>
          </a:xfrm>
        </p:spPr>
        <p:txBody>
          <a:bodyPr>
            <a:noAutofit/>
          </a:bodyPr>
          <a:lstStyle/>
          <a:p>
            <a:pPr>
              <a:lnSpc>
                <a:spcPct val="100000"/>
              </a:lnSpc>
              <a:spcBef>
                <a:spcPts val="0"/>
              </a:spcBef>
            </a:pPr>
            <a:r>
              <a:rPr lang="en-US" sz="1200" dirty="0">
                <a:effectLst>
                  <a:outerShdw blurRad="38100" dist="38100" dir="2700000" algn="tl">
                    <a:srgbClr val="000000">
                      <a:alpha val="43137"/>
                    </a:srgbClr>
                  </a:outerShdw>
                </a:effectLst>
              </a:rPr>
              <a:t>Karla S. McKinney, M.Ed.</a:t>
            </a:r>
          </a:p>
          <a:p>
            <a:pPr>
              <a:lnSpc>
                <a:spcPct val="100000"/>
              </a:lnSpc>
              <a:spcBef>
                <a:spcPts val="0"/>
              </a:spcBef>
            </a:pPr>
            <a:r>
              <a:rPr lang="en-US" sz="1200" i="1" dirty="0">
                <a:solidFill>
                  <a:schemeClr val="bg1"/>
                </a:solidFill>
                <a:effectLst>
                  <a:outerShdw blurRad="38100" dist="38100" dir="2700000" algn="tl">
                    <a:srgbClr val="000000">
                      <a:alpha val="43137"/>
                    </a:srgbClr>
                  </a:outerShdw>
                </a:effectLst>
                <a:latin typeface="+mn-lt"/>
              </a:rPr>
              <a:t>Just-Us </a:t>
            </a:r>
            <a:r>
              <a:rPr lang="en-US" sz="1200" i="1" dirty="0" err="1">
                <a:solidFill>
                  <a:schemeClr val="bg1"/>
                </a:solidFill>
                <a:effectLst>
                  <a:outerShdw blurRad="38100" dist="38100" dir="2700000" algn="tl">
                    <a:srgbClr val="000000">
                      <a:alpha val="43137"/>
                    </a:srgbClr>
                  </a:outerShdw>
                </a:effectLst>
                <a:latin typeface="+mn-lt"/>
              </a:rPr>
              <a:t>YOUth</a:t>
            </a:r>
            <a:r>
              <a:rPr lang="en-US" sz="1200" i="1" dirty="0">
                <a:solidFill>
                  <a:schemeClr val="bg1"/>
                </a:solidFill>
                <a:effectLst>
                  <a:outerShdw blurRad="38100" dist="38100" dir="2700000" algn="tl">
                    <a:srgbClr val="000000">
                      <a:alpha val="43137"/>
                    </a:srgbClr>
                  </a:outerShdw>
                </a:effectLst>
                <a:latin typeface="+mn-lt"/>
              </a:rPr>
              <a:t> Talk Show</a:t>
            </a:r>
          </a:p>
          <a:p>
            <a:pPr>
              <a:lnSpc>
                <a:spcPct val="100000"/>
              </a:lnSpc>
              <a:spcBef>
                <a:spcPts val="0"/>
              </a:spcBef>
            </a:pPr>
            <a:r>
              <a:rPr lang="en-US" sz="1200" i="1" dirty="0">
                <a:solidFill>
                  <a:schemeClr val="bg1"/>
                </a:solidFill>
                <a:effectLst>
                  <a:outerShdw blurRad="38100" dist="38100" dir="2700000" algn="tl">
                    <a:srgbClr val="000000">
                      <a:alpha val="43137"/>
                    </a:srgbClr>
                  </a:outerShdw>
                </a:effectLst>
                <a:latin typeface="+mn-lt"/>
              </a:rPr>
              <a:t>Sr.  Assoc. Producer/Host/Project Supervisor</a:t>
            </a:r>
          </a:p>
        </p:txBody>
      </p:sp>
      <p:sp>
        <p:nvSpPr>
          <p:cNvPr id="49" name="object 6" descr="Beige rectangle">
            <a:extLst>
              <a:ext uri="{FF2B5EF4-FFF2-40B4-BE49-F238E27FC236}">
                <a16:creationId xmlns:a16="http://schemas.microsoft.com/office/drawing/2014/main" id="{E67B2D0F-2920-4165-BC82-05237362DABB}"/>
              </a:ext>
            </a:extLst>
          </p:cNvPr>
          <p:cNvSpPr/>
          <p:nvPr/>
        </p:nvSpPr>
        <p:spPr>
          <a:xfrm flipV="1">
            <a:off x="915047" y="1019458"/>
            <a:ext cx="2160000" cy="313376"/>
          </a:xfrm>
          <a:custGeom>
            <a:avLst/>
            <a:gdLst/>
            <a:ahLst/>
            <a:cxnLst/>
            <a:rect l="l" t="t" r="r" b="b"/>
            <a:pathLst>
              <a:path w="1934210">
                <a:moveTo>
                  <a:pt x="0" y="0"/>
                </a:moveTo>
                <a:lnTo>
                  <a:pt x="1933600" y="0"/>
                </a:lnTo>
              </a:path>
            </a:pathLst>
          </a:custGeom>
          <a:ln w="54863">
            <a:solidFill>
              <a:schemeClr val="accent1"/>
            </a:solidFill>
          </a:ln>
        </p:spPr>
        <p:txBody>
          <a:bodyPr wrap="square" lIns="0" tIns="0" rIns="0" bIns="0" rtlCol="0"/>
          <a:lstStyle/>
          <a:p>
            <a:endParaRPr lang="en-US" dirty="0"/>
          </a:p>
        </p:txBody>
      </p:sp>
      <p:sp>
        <p:nvSpPr>
          <p:cNvPr id="29" name="Oval 28" descr="Beige circle">
            <a:extLst>
              <a:ext uri="{FF2B5EF4-FFF2-40B4-BE49-F238E27FC236}">
                <a16:creationId xmlns:a16="http://schemas.microsoft.com/office/drawing/2014/main" id="{23AE393F-46ED-4451-AACA-7EC20B0EE16F}"/>
              </a:ext>
            </a:extLst>
          </p:cNvPr>
          <p:cNvSpPr/>
          <p:nvPr/>
        </p:nvSpPr>
        <p:spPr>
          <a:xfrm>
            <a:off x="4642226" y="1823303"/>
            <a:ext cx="2837460" cy="20633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Placeholder 56">
            <a:extLst>
              <a:ext uri="{FF2B5EF4-FFF2-40B4-BE49-F238E27FC236}">
                <a16:creationId xmlns:a16="http://schemas.microsoft.com/office/drawing/2014/main" id="{097D4C55-25B9-4F31-8D16-7968DEF76582}"/>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5003918" y="1947576"/>
            <a:ext cx="2131658" cy="1640418"/>
          </a:xfrm>
        </p:spPr>
      </p:pic>
      <p:sp>
        <p:nvSpPr>
          <p:cNvPr id="11" name="TextBox 10">
            <a:extLst>
              <a:ext uri="{FF2B5EF4-FFF2-40B4-BE49-F238E27FC236}">
                <a16:creationId xmlns:a16="http://schemas.microsoft.com/office/drawing/2014/main" id="{F6C0832B-7916-470E-8452-2AFC77BAF37F}"/>
              </a:ext>
            </a:extLst>
          </p:cNvPr>
          <p:cNvSpPr txBox="1"/>
          <p:nvPr/>
        </p:nvSpPr>
        <p:spPr>
          <a:xfrm>
            <a:off x="3833253" y="5418884"/>
            <a:ext cx="4472989" cy="307777"/>
          </a:xfrm>
          <a:prstGeom prst="rect">
            <a:avLst/>
          </a:prstGeom>
          <a:noFill/>
        </p:spPr>
        <p:txBody>
          <a:bodyPr wrap="square" rtlCol="0">
            <a:spAutoFit/>
          </a:bodyPr>
          <a:lstStyle/>
          <a:p>
            <a:pPr algn="ctr"/>
            <a:r>
              <a:rPr lang="en-US" sz="1400" b="1" dirty="0">
                <a:solidFill>
                  <a:srgbClr val="FFC000"/>
                </a:solidFill>
              </a:rPr>
              <a:t>Clinical Show Consultant – Karen D. Sutton, LCSW</a:t>
            </a:r>
          </a:p>
        </p:txBody>
      </p:sp>
      <p:pic>
        <p:nvPicPr>
          <p:cNvPr id="1026" name="Picture 2" descr="Image preview">
            <a:extLst>
              <a:ext uri="{FF2B5EF4-FFF2-40B4-BE49-F238E27FC236}">
                <a16:creationId xmlns:a16="http://schemas.microsoft.com/office/drawing/2014/main" id="{E3C5C84E-5793-E63D-EFE4-AC8228CCD2AA}"/>
              </a:ext>
            </a:extLst>
          </p:cNvPr>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a:stretch>
            <a:fillRect/>
          </a:stretch>
        </p:blipFill>
        <p:spPr bwMode="auto">
          <a:xfrm>
            <a:off x="8101216" y="2682170"/>
            <a:ext cx="1425847" cy="1425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07282395-B65E-CB8E-0952-250F11557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494" y="4424908"/>
            <a:ext cx="1186375" cy="10306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Renn Spigelmyer">
            <a:extLst>
              <a:ext uri="{FF2B5EF4-FFF2-40B4-BE49-F238E27FC236}">
                <a16:creationId xmlns:a16="http://schemas.microsoft.com/office/drawing/2014/main" id="{87A7ED15-E3F9-0A19-589F-E8D7F3534CCA}"/>
              </a:ext>
            </a:extLst>
          </p:cNvPr>
          <p:cNvPicPr>
            <a:picLocks noGrp="1" noChangeAspect="1" noChangeArrowheads="1"/>
          </p:cNvPicPr>
          <p:nvPr>
            <p:ph type="pic" sz="quarter" idx="14"/>
          </p:nvPr>
        </p:nvPicPr>
        <p:blipFill>
          <a:blip r:embed="rId7">
            <a:extLst>
              <a:ext uri="{28A0092B-C50C-407E-A947-70E740481C1C}">
                <a14:useLocalDpi xmlns:a14="http://schemas.microsoft.com/office/drawing/2010/main" val="0"/>
              </a:ext>
            </a:extLst>
          </a:blip>
          <a:srcRect/>
          <a:stretch>
            <a:fillRect/>
          </a:stretch>
        </p:blipFill>
        <p:spPr bwMode="auto">
          <a:xfrm>
            <a:off x="2796428" y="2770632"/>
            <a:ext cx="1404528" cy="140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904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20AE-BB1F-4567-AAE6-1B431B08454C}"/>
              </a:ext>
            </a:extLst>
          </p:cNvPr>
          <p:cNvSpPr>
            <a:spLocks noGrp="1"/>
          </p:cNvSpPr>
          <p:nvPr>
            <p:ph type="title"/>
          </p:nvPr>
        </p:nvSpPr>
        <p:spPr>
          <a:xfrm>
            <a:off x="838200" y="365125"/>
            <a:ext cx="10515600" cy="1325563"/>
          </a:xfrm>
        </p:spPr>
        <p:txBody>
          <a:bodyPr anchor="ctr">
            <a:normAutofit/>
          </a:bodyPr>
          <a:lstStyle/>
          <a:p>
            <a:pPr algn="ctr"/>
            <a:r>
              <a:rPr lang="en-US" dirty="0"/>
              <a:t>Membership and Collaborative Partnerships</a:t>
            </a:r>
          </a:p>
        </p:txBody>
      </p:sp>
      <p:pic>
        <p:nvPicPr>
          <p:cNvPr id="6" name="Content Placeholder 5" descr="Logo, company name&#10;&#10;Description automatically generated">
            <a:extLst>
              <a:ext uri="{FF2B5EF4-FFF2-40B4-BE49-F238E27FC236}">
                <a16:creationId xmlns:a16="http://schemas.microsoft.com/office/drawing/2014/main" id="{4F485227-7488-4460-B570-7EBABD2797BB}"/>
              </a:ext>
            </a:extLst>
          </p:cNvPr>
          <p:cNvPicPr>
            <a:picLocks noGrp="1" noChangeAspect="1"/>
          </p:cNvPicPr>
          <p:nvPr>
            <p:ph idx="1"/>
          </p:nvPr>
        </p:nvPicPr>
        <p:blipFill>
          <a:blip r:embed="rId2"/>
          <a:stretch>
            <a:fillRect/>
          </a:stretch>
        </p:blipFill>
        <p:spPr>
          <a:xfrm>
            <a:off x="1123043" y="1825625"/>
            <a:ext cx="9945913" cy="4351338"/>
          </a:xfrm>
          <a:noFill/>
        </p:spPr>
      </p:pic>
      <p:sp>
        <p:nvSpPr>
          <p:cNvPr id="4" name="Slide Number Placeholder 3">
            <a:extLst>
              <a:ext uri="{FF2B5EF4-FFF2-40B4-BE49-F238E27FC236}">
                <a16:creationId xmlns:a16="http://schemas.microsoft.com/office/drawing/2014/main" id="{01A96FA3-971E-41F7-8FCB-29BF12FCF282}"/>
              </a:ext>
            </a:extLst>
          </p:cNvPr>
          <p:cNvSpPr>
            <a:spLocks noGrp="1"/>
          </p:cNvSpPr>
          <p:nvPr>
            <p:ph type="sldNum" sz="quarter" idx="12"/>
          </p:nvPr>
        </p:nvSpPr>
        <p:spPr>
          <a:xfrm>
            <a:off x="11468844" y="6174902"/>
            <a:ext cx="357116" cy="365125"/>
          </a:xfrm>
        </p:spPr>
        <p:txBody>
          <a:bodyPr anchor="ctr">
            <a:normAutofit/>
          </a:bodyPr>
          <a:lstStyle/>
          <a:p>
            <a:pPr>
              <a:spcAft>
                <a:spcPts val="600"/>
              </a:spcAft>
            </a:pPr>
            <a:fld id="{82EE24B5-652C-4DB5-B7C3-B5BBEC1280B1}" type="slidenum">
              <a:rPr lang="en-US" smtClean="0"/>
              <a:pPr>
                <a:spcAft>
                  <a:spcPts val="600"/>
                </a:spcAft>
              </a:pPr>
              <a:t>18</a:t>
            </a:fld>
            <a:endParaRPr lang="en-US"/>
          </a:p>
        </p:txBody>
      </p:sp>
    </p:spTree>
    <p:extLst>
      <p:ext uri="{BB962C8B-B14F-4D97-AF65-F5344CB8AC3E}">
        <p14:creationId xmlns:p14="http://schemas.microsoft.com/office/powerpoint/2010/main" val="2379382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BD5BAEF8-04EE-4148-AB9D-25427A9268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01" y="-1"/>
            <a:ext cx="12189600" cy="6773333"/>
          </a:xfrm>
          <a:prstGeom prst="rect">
            <a:avLst/>
          </a:prstGeom>
        </p:spPr>
      </p:pic>
      <p:sp>
        <p:nvSpPr>
          <p:cNvPr id="5" name="Content Placeholder 4">
            <a:extLst>
              <a:ext uri="{FF2B5EF4-FFF2-40B4-BE49-F238E27FC236}">
                <a16:creationId xmlns:a16="http://schemas.microsoft.com/office/drawing/2014/main" id="{D5537408-2125-4CE5-92A7-F7E0FCBA31D0}"/>
              </a:ext>
            </a:extLst>
          </p:cNvPr>
          <p:cNvSpPr txBox="1">
            <a:spLocks/>
          </p:cNvSpPr>
          <p:nvPr/>
        </p:nvSpPr>
        <p:spPr>
          <a:xfrm>
            <a:off x="-1" y="1341439"/>
            <a:ext cx="6348413" cy="4140200"/>
          </a:xfrm>
          <a:prstGeom prst="rect">
            <a:avLst/>
          </a:prstGeom>
          <a:solidFill>
            <a:schemeClr val="accent2"/>
          </a:solidFill>
        </p:spPr>
        <p:txBody>
          <a:bodyPr lIns="1548000" tIns="216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100"/>
              </a:spcBef>
              <a:buFont typeface="Arial" panose="020B0604020202020204" pitchFamily="34" charset="0"/>
              <a:buNone/>
            </a:pPr>
            <a:r>
              <a:rPr lang="en-US" sz="2500" b="1" i="1" spc="60" dirty="0">
                <a:solidFill>
                  <a:schemeClr val="bg2">
                    <a:lumMod val="20000"/>
                    <a:lumOff val="80000"/>
                    <a:alpha val="75000"/>
                  </a:schemeClr>
                </a:solidFill>
                <a:cs typeface="Arial"/>
              </a:rPr>
              <a:t>L. Elaine Sutton Mbionwu</a:t>
            </a:r>
            <a:endParaRPr lang="en-US" sz="2500" b="1" i="1" dirty="0">
              <a:solidFill>
                <a:schemeClr val="bg2">
                  <a:lumMod val="20000"/>
                  <a:lumOff val="80000"/>
                  <a:alpha val="75000"/>
                </a:schemeClr>
              </a:solidFill>
              <a:cs typeface="Arial"/>
            </a:endParaRPr>
          </a:p>
          <a:p>
            <a:pPr marL="0" marR="5080" indent="0">
              <a:buFont typeface="Arial" panose="020B0604020202020204" pitchFamily="34" charset="0"/>
              <a:buNone/>
            </a:pPr>
            <a:r>
              <a:rPr lang="en-US" sz="2400" b="1" i="1" spc="70" dirty="0">
                <a:solidFill>
                  <a:schemeClr val="bg2">
                    <a:lumMod val="20000"/>
                    <a:lumOff val="80000"/>
                    <a:alpha val="75000"/>
                  </a:schemeClr>
                </a:solidFill>
                <a:cs typeface="Arial"/>
              </a:rPr>
              <a:t>producer@thejusticebeat.com</a:t>
            </a:r>
          </a:p>
        </p:txBody>
      </p:sp>
      <p:sp>
        <p:nvSpPr>
          <p:cNvPr id="6" name="object 6" descr="Beige rectangle">
            <a:extLst>
              <a:ext uri="{FF2B5EF4-FFF2-40B4-BE49-F238E27FC236}">
                <a16:creationId xmlns:a16="http://schemas.microsoft.com/office/drawing/2014/main" id="{B0C70F64-F3E5-413B-AF4F-E15CE944B761}"/>
              </a:ext>
            </a:extLst>
          </p:cNvPr>
          <p:cNvSpPr/>
          <p:nvPr/>
        </p:nvSpPr>
        <p:spPr>
          <a:xfrm>
            <a:off x="931203" y="2894901"/>
            <a:ext cx="4176000" cy="0"/>
          </a:xfrm>
          <a:custGeom>
            <a:avLst/>
            <a:gdLst/>
            <a:ahLst/>
            <a:cxnLst/>
            <a:rect l="l" t="t" r="r" b="b"/>
            <a:pathLst>
              <a:path w="4206240">
                <a:moveTo>
                  <a:pt x="0" y="0"/>
                </a:moveTo>
                <a:lnTo>
                  <a:pt x="4206240" y="0"/>
                </a:lnTo>
              </a:path>
            </a:pathLst>
          </a:custGeom>
          <a:ln w="54863">
            <a:solidFill>
              <a:schemeClr val="accent1"/>
            </a:solidFill>
          </a:ln>
        </p:spPr>
        <p:txBody>
          <a:bodyPr wrap="square" lIns="0" tIns="0" rIns="0" bIns="0" rtlCol="0"/>
          <a:lstStyle/>
          <a:p>
            <a:endParaRPr lang="en-US" dirty="0"/>
          </a:p>
        </p:txBody>
      </p:sp>
      <p:pic>
        <p:nvPicPr>
          <p:cNvPr id="8" name="Graphic 7" descr="Person icon">
            <a:extLst>
              <a:ext uri="{FF2B5EF4-FFF2-40B4-BE49-F238E27FC236}">
                <a16:creationId xmlns:a16="http://schemas.microsoft.com/office/drawing/2014/main" id="{AC7339AD-1A2B-4702-8C29-5CFB6D1BBB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237" y="3470503"/>
            <a:ext cx="342900" cy="352425"/>
          </a:xfrm>
          <a:prstGeom prst="rect">
            <a:avLst/>
          </a:prstGeom>
        </p:spPr>
      </p:pic>
      <p:pic>
        <p:nvPicPr>
          <p:cNvPr id="9" name="Graphic 8" descr="Mail icon">
            <a:extLst>
              <a:ext uri="{FF2B5EF4-FFF2-40B4-BE49-F238E27FC236}">
                <a16:creationId xmlns:a16="http://schemas.microsoft.com/office/drawing/2014/main" id="{DE19364B-D5B6-43E8-B6E4-DC0094FA3C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237" y="3965704"/>
            <a:ext cx="342900" cy="342900"/>
          </a:xfrm>
          <a:prstGeom prst="rect">
            <a:avLst/>
          </a:prstGeom>
        </p:spPr>
      </p:pic>
      <p:sp>
        <p:nvSpPr>
          <p:cNvPr id="2" name="Title 1">
            <a:extLst>
              <a:ext uri="{FF2B5EF4-FFF2-40B4-BE49-F238E27FC236}">
                <a16:creationId xmlns:a16="http://schemas.microsoft.com/office/drawing/2014/main" id="{1BD43A5E-77DF-44FD-800D-158434A3ABC6}"/>
              </a:ext>
            </a:extLst>
          </p:cNvPr>
          <p:cNvSpPr>
            <a:spLocks noGrp="1"/>
          </p:cNvSpPr>
          <p:nvPr>
            <p:ph type="title"/>
          </p:nvPr>
        </p:nvSpPr>
        <p:spPr>
          <a:xfrm>
            <a:off x="838200" y="1701559"/>
            <a:ext cx="4859215" cy="1325563"/>
          </a:xfrm>
        </p:spPr>
        <p:txBody>
          <a:bodyPr>
            <a:normAutofit/>
          </a:bodyPr>
          <a:lstStyle/>
          <a:p>
            <a:r>
              <a:rPr lang="en-US" sz="5000" dirty="0">
                <a:solidFill>
                  <a:srgbClr val="FFC000"/>
                </a:solidFill>
              </a:rPr>
              <a:t>CONTACT</a:t>
            </a:r>
          </a:p>
        </p:txBody>
      </p:sp>
    </p:spTree>
    <p:extLst>
      <p:ext uri="{BB962C8B-B14F-4D97-AF65-F5344CB8AC3E}">
        <p14:creationId xmlns:p14="http://schemas.microsoft.com/office/powerpoint/2010/main" val="1486951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B5644-98D0-8DD3-7698-D7E879EF8625}"/>
              </a:ext>
            </a:extLst>
          </p:cNvPr>
          <p:cNvSpPr>
            <a:spLocks noGrp="1"/>
          </p:cNvSpPr>
          <p:nvPr>
            <p:ph type="title"/>
          </p:nvPr>
        </p:nvSpPr>
        <p:spPr/>
        <p:txBody>
          <a:bodyPr/>
          <a:lstStyle/>
          <a:p>
            <a:r>
              <a:rPr lang="en-US" dirty="0"/>
              <a:t>New Generation Media Internship Program</a:t>
            </a:r>
            <a:br>
              <a:rPr lang="en-US" dirty="0"/>
            </a:br>
            <a:r>
              <a:rPr lang="en-US" dirty="0"/>
              <a:t>Promo Video</a:t>
            </a:r>
          </a:p>
        </p:txBody>
      </p:sp>
      <p:pic>
        <p:nvPicPr>
          <p:cNvPr id="5" name="NxGen Media Promo Video 2024 v4 Digital Quality">
            <a:hlinkClick r:id="" action="ppaction://media"/>
            <a:extLst>
              <a:ext uri="{FF2B5EF4-FFF2-40B4-BE49-F238E27FC236}">
                <a16:creationId xmlns:a16="http://schemas.microsoft.com/office/drawing/2014/main" id="{DF2736C8-31CF-C49E-DD27-BFA24E82931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
        <p:nvSpPr>
          <p:cNvPr id="4" name="Slide Number Placeholder 3">
            <a:extLst>
              <a:ext uri="{FF2B5EF4-FFF2-40B4-BE49-F238E27FC236}">
                <a16:creationId xmlns:a16="http://schemas.microsoft.com/office/drawing/2014/main" id="{AAC1EFF4-3B15-556A-7E7A-0BD94CEC7D86}"/>
              </a:ext>
            </a:extLst>
          </p:cNvPr>
          <p:cNvSpPr>
            <a:spLocks noGrp="1"/>
          </p:cNvSpPr>
          <p:nvPr>
            <p:ph type="sldNum" sz="quarter" idx="12"/>
          </p:nvPr>
        </p:nvSpPr>
        <p:spPr/>
        <p:txBody>
          <a:bodyPr/>
          <a:lstStyle/>
          <a:p>
            <a:fld id="{82EE24B5-652C-4DB5-B7C3-B5BBEC1280B1}" type="slidenum">
              <a:rPr lang="en-US" smtClean="0"/>
              <a:t>2</a:t>
            </a:fld>
            <a:endParaRPr lang="en-US" dirty="0"/>
          </a:p>
        </p:txBody>
      </p:sp>
    </p:spTree>
    <p:extLst>
      <p:ext uri="{BB962C8B-B14F-4D97-AF65-F5344CB8AC3E}">
        <p14:creationId xmlns:p14="http://schemas.microsoft.com/office/powerpoint/2010/main" val="39954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7D36-54A2-427E-BF43-7712E71DC237}"/>
              </a:ext>
            </a:extLst>
          </p:cNvPr>
          <p:cNvSpPr>
            <a:spLocks noGrp="1"/>
          </p:cNvSpPr>
          <p:nvPr>
            <p:ph type="title"/>
          </p:nvPr>
        </p:nvSpPr>
        <p:spPr>
          <a:xfrm>
            <a:off x="838200" y="365125"/>
            <a:ext cx="10515600" cy="1325563"/>
          </a:xfrm>
        </p:spPr>
        <p:txBody>
          <a:bodyPr anchor="ctr">
            <a:normAutofit/>
          </a:bodyPr>
          <a:lstStyle/>
          <a:p>
            <a:r>
              <a:rPr lang="en-US" sz="5400" dirty="0"/>
              <a:t>The Company: </a:t>
            </a:r>
            <a:br>
              <a:rPr lang="en-US" dirty="0"/>
            </a:br>
            <a:r>
              <a:rPr lang="en-US" dirty="0"/>
              <a:t>Covenant Collaborative Consulting &amp; Training, LLC</a:t>
            </a:r>
          </a:p>
        </p:txBody>
      </p:sp>
      <p:sp>
        <p:nvSpPr>
          <p:cNvPr id="4" name="Slide Number Placeholder 3">
            <a:extLst>
              <a:ext uri="{FF2B5EF4-FFF2-40B4-BE49-F238E27FC236}">
                <a16:creationId xmlns:a16="http://schemas.microsoft.com/office/drawing/2014/main" id="{97AD99A1-6830-46BD-987B-E45B5DF36E17}"/>
              </a:ext>
            </a:extLst>
          </p:cNvPr>
          <p:cNvSpPr>
            <a:spLocks noGrp="1"/>
          </p:cNvSpPr>
          <p:nvPr>
            <p:ph type="sldNum" sz="quarter" idx="12"/>
          </p:nvPr>
        </p:nvSpPr>
        <p:spPr>
          <a:xfrm>
            <a:off x="11468844" y="6174902"/>
            <a:ext cx="357116" cy="365125"/>
          </a:xfrm>
        </p:spPr>
        <p:txBody>
          <a:bodyPr anchor="ctr">
            <a:normAutofit/>
          </a:bodyPr>
          <a:lstStyle/>
          <a:p>
            <a:pPr>
              <a:spcAft>
                <a:spcPts val="600"/>
              </a:spcAft>
            </a:pPr>
            <a:fld id="{82EE24B5-652C-4DB5-B7C3-B5BBEC1280B1}" type="slidenum">
              <a:rPr lang="en-US" smtClean="0"/>
              <a:pPr>
                <a:spcAft>
                  <a:spcPts val="600"/>
                </a:spcAft>
              </a:pPr>
              <a:t>3</a:t>
            </a:fld>
            <a:endParaRPr lang="en-US"/>
          </a:p>
        </p:txBody>
      </p:sp>
      <p:graphicFrame>
        <p:nvGraphicFramePr>
          <p:cNvPr id="6" name="Text Placeholder 2">
            <a:extLst>
              <a:ext uri="{FF2B5EF4-FFF2-40B4-BE49-F238E27FC236}">
                <a16:creationId xmlns:a16="http://schemas.microsoft.com/office/drawing/2014/main" id="{3BF322BB-2369-443D-BF81-3569880365A6}"/>
              </a:ext>
            </a:extLst>
          </p:cNvPr>
          <p:cNvGraphicFramePr/>
          <p:nvPr>
            <p:extLst>
              <p:ext uri="{D42A27DB-BD31-4B8C-83A1-F6EECF244321}">
                <p14:modId xmlns:p14="http://schemas.microsoft.com/office/powerpoint/2010/main" val="30197146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6241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25712F-3F7F-252B-408D-6B1C89EFA267}"/>
              </a:ext>
            </a:extLst>
          </p:cNvPr>
          <p:cNvSpPr>
            <a:spLocks noGrp="1"/>
          </p:cNvSpPr>
          <p:nvPr>
            <p:ph type="sldNum" sz="quarter" idx="12"/>
          </p:nvPr>
        </p:nvSpPr>
        <p:spPr/>
        <p:txBody>
          <a:bodyPr/>
          <a:lstStyle/>
          <a:p>
            <a:fld id="{82EE24B5-652C-4DB5-B7C3-B5BBEC1280B1}" type="slidenum">
              <a:rPr lang="en-US" smtClean="0"/>
              <a:t>4</a:t>
            </a:fld>
            <a:endParaRPr lang="en-US" dirty="0"/>
          </a:p>
        </p:txBody>
      </p:sp>
      <p:sp>
        <p:nvSpPr>
          <p:cNvPr id="5" name="Title 4">
            <a:extLst>
              <a:ext uri="{FF2B5EF4-FFF2-40B4-BE49-F238E27FC236}">
                <a16:creationId xmlns:a16="http://schemas.microsoft.com/office/drawing/2014/main" id="{D1E6F120-BD1B-18A4-9153-0FA63B7AE13E}"/>
              </a:ext>
            </a:extLst>
          </p:cNvPr>
          <p:cNvSpPr>
            <a:spLocks noGrp="1"/>
          </p:cNvSpPr>
          <p:nvPr>
            <p:ph type="title"/>
          </p:nvPr>
        </p:nvSpPr>
        <p:spPr/>
        <p:txBody>
          <a:bodyPr/>
          <a:lstStyle/>
          <a:p>
            <a:r>
              <a:rPr lang="en-US" dirty="0"/>
              <a:t>IMDb Approved for Publication</a:t>
            </a:r>
          </a:p>
        </p:txBody>
      </p:sp>
      <p:pic>
        <p:nvPicPr>
          <p:cNvPr id="8" name="Content Placeholder 7">
            <a:extLst>
              <a:ext uri="{FF2B5EF4-FFF2-40B4-BE49-F238E27FC236}">
                <a16:creationId xmlns:a16="http://schemas.microsoft.com/office/drawing/2014/main" id="{BEC9EBBA-5EF5-5D55-1AE7-1B274A1628B4}"/>
              </a:ext>
            </a:extLst>
          </p:cNvPr>
          <p:cNvPicPr>
            <a:picLocks noGrp="1" noChangeAspect="1"/>
          </p:cNvPicPr>
          <p:nvPr>
            <p:ph sz="half" idx="1"/>
          </p:nvPr>
        </p:nvPicPr>
        <p:blipFill>
          <a:blip r:embed="rId2"/>
          <a:stretch>
            <a:fillRect/>
          </a:stretch>
        </p:blipFill>
        <p:spPr>
          <a:xfrm>
            <a:off x="838200" y="1933636"/>
            <a:ext cx="5181600" cy="4241266"/>
          </a:xfrm>
          <a:prstGeom prst="rect">
            <a:avLst/>
          </a:prstGeom>
        </p:spPr>
      </p:pic>
      <p:pic>
        <p:nvPicPr>
          <p:cNvPr id="10" name="Content Placeholder 9">
            <a:extLst>
              <a:ext uri="{FF2B5EF4-FFF2-40B4-BE49-F238E27FC236}">
                <a16:creationId xmlns:a16="http://schemas.microsoft.com/office/drawing/2014/main" id="{88B785FF-5EE1-3DF1-6A6F-0ED29A0F41CF}"/>
              </a:ext>
            </a:extLst>
          </p:cNvPr>
          <p:cNvPicPr>
            <a:picLocks noGrp="1" noChangeAspect="1"/>
          </p:cNvPicPr>
          <p:nvPr>
            <p:ph sz="half" idx="2"/>
          </p:nvPr>
        </p:nvPicPr>
        <p:blipFill>
          <a:blip r:embed="rId3"/>
          <a:stretch>
            <a:fillRect/>
          </a:stretch>
        </p:blipFill>
        <p:spPr>
          <a:xfrm>
            <a:off x="6172200" y="1933636"/>
            <a:ext cx="5181600" cy="4241265"/>
          </a:xfrm>
          <a:prstGeom prst="rect">
            <a:avLst/>
          </a:prstGeom>
        </p:spPr>
      </p:pic>
    </p:spTree>
    <p:extLst>
      <p:ext uri="{BB962C8B-B14F-4D97-AF65-F5344CB8AC3E}">
        <p14:creationId xmlns:p14="http://schemas.microsoft.com/office/powerpoint/2010/main" val="3767917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7CF1B4-DC78-4AB0-9697-820D9FED0773}"/>
              </a:ext>
            </a:extLst>
          </p:cNvPr>
          <p:cNvSpPr>
            <a:spLocks noGrp="1"/>
          </p:cNvSpPr>
          <p:nvPr>
            <p:ph type="sldNum" sz="quarter" idx="12"/>
          </p:nvPr>
        </p:nvSpPr>
        <p:spPr>
          <a:xfrm>
            <a:off x="11468844" y="6174902"/>
            <a:ext cx="357116" cy="365125"/>
          </a:xfrm>
        </p:spPr>
        <p:txBody>
          <a:bodyPr anchor="ctr">
            <a:normAutofit/>
          </a:bodyPr>
          <a:lstStyle/>
          <a:p>
            <a:pPr>
              <a:spcAft>
                <a:spcPts val="600"/>
              </a:spcAft>
            </a:pPr>
            <a:fld id="{82EE24B5-652C-4DB5-B7C3-B5BBEC1280B1}" type="slidenum">
              <a:rPr lang="en-US" smtClean="0"/>
              <a:pPr>
                <a:spcAft>
                  <a:spcPts val="600"/>
                </a:spcAft>
              </a:pPr>
              <a:t>5</a:t>
            </a:fld>
            <a:endParaRPr lang="en-US"/>
          </a:p>
        </p:txBody>
      </p:sp>
      <p:sp>
        <p:nvSpPr>
          <p:cNvPr id="8" name="Title 1">
            <a:extLst>
              <a:ext uri="{FF2B5EF4-FFF2-40B4-BE49-F238E27FC236}">
                <a16:creationId xmlns:a16="http://schemas.microsoft.com/office/drawing/2014/main" id="{1B8DED31-35EF-4EE0-A239-360D204840E9}"/>
              </a:ext>
            </a:extLst>
          </p:cNvPr>
          <p:cNvSpPr>
            <a:spLocks noGrp="1"/>
          </p:cNvSpPr>
          <p:nvPr>
            <p:ph type="title"/>
          </p:nvPr>
        </p:nvSpPr>
        <p:spPr>
          <a:xfrm>
            <a:off x="508000" y="365125"/>
            <a:ext cx="11130844" cy="1325563"/>
          </a:xfrm>
        </p:spPr>
        <p:txBody>
          <a:bodyPr anchor="ctr">
            <a:normAutofit/>
          </a:bodyPr>
          <a:lstStyle/>
          <a:p>
            <a:pPr algn="ctr"/>
            <a:r>
              <a:rPr lang="en-US" dirty="0"/>
              <a:t>Forward Thinking of </a:t>
            </a:r>
            <a:r>
              <a:rPr lang="en-US" dirty="0" err="1"/>
              <a:t>NxGen</a:t>
            </a:r>
            <a:r>
              <a:rPr lang="en-US" dirty="0"/>
              <a:t> Media:</a:t>
            </a:r>
            <a:br>
              <a:rPr lang="en-US" dirty="0"/>
            </a:br>
            <a:r>
              <a:rPr lang="en-US" dirty="0"/>
              <a:t>The Changing Landscape of Onsite v. Remote Working</a:t>
            </a:r>
          </a:p>
        </p:txBody>
      </p:sp>
      <p:pic>
        <p:nvPicPr>
          <p:cNvPr id="4" name="Online Media 3" title="Citrix CEO David Henshall on the future of remote work flexibility">
            <a:hlinkClick r:id="" action="ppaction://media"/>
            <a:extLst>
              <a:ext uri="{FF2B5EF4-FFF2-40B4-BE49-F238E27FC236}">
                <a16:creationId xmlns:a16="http://schemas.microsoft.com/office/drawing/2014/main" id="{8364FCFD-34DE-478C-A5C5-EA6B668D4993}"/>
              </a:ext>
            </a:extLst>
          </p:cNvPr>
          <p:cNvPicPr>
            <a:picLocks noGrp="1" noRot="1" noChangeAspect="1"/>
          </p:cNvPicPr>
          <p:nvPr>
            <p:ph sz="half" idx="1"/>
            <a:videoFile r:link="rId1"/>
          </p:nvPr>
        </p:nvPicPr>
        <p:blipFill>
          <a:blip r:embed="rId4"/>
          <a:stretch>
            <a:fillRect/>
          </a:stretch>
        </p:blipFill>
        <p:spPr>
          <a:xfrm>
            <a:off x="838200" y="2543175"/>
            <a:ext cx="5181600" cy="2914650"/>
          </a:xfrm>
          <a:prstGeom prst="rect">
            <a:avLst/>
          </a:prstGeom>
        </p:spPr>
      </p:pic>
      <p:pic>
        <p:nvPicPr>
          <p:cNvPr id="5" name="Online Media 4" title="What Coronavirus Means For The Future Of Work From Home">
            <a:hlinkClick r:id="" action="ppaction://media"/>
            <a:extLst>
              <a:ext uri="{FF2B5EF4-FFF2-40B4-BE49-F238E27FC236}">
                <a16:creationId xmlns:a16="http://schemas.microsoft.com/office/drawing/2014/main" id="{F8ED4E49-E717-4863-ACB5-CF5833C3CD6B}"/>
              </a:ext>
            </a:extLst>
          </p:cNvPr>
          <p:cNvPicPr>
            <a:picLocks noGrp="1" noRot="1" noChangeAspect="1"/>
          </p:cNvPicPr>
          <p:nvPr>
            <p:ph sz="half" idx="2"/>
            <a:videoFile r:link="rId2"/>
          </p:nvPr>
        </p:nvPicPr>
        <p:blipFill>
          <a:blip r:embed="rId5"/>
          <a:stretch>
            <a:fillRect/>
          </a:stretch>
        </p:blipFill>
        <p:spPr>
          <a:xfrm>
            <a:off x="6172200" y="2543175"/>
            <a:ext cx="5181600" cy="2914650"/>
          </a:xfrm>
          <a:prstGeom prst="rect">
            <a:avLst/>
          </a:prstGeom>
        </p:spPr>
      </p:pic>
    </p:spTree>
    <p:extLst>
      <p:ext uri="{BB962C8B-B14F-4D97-AF65-F5344CB8AC3E}">
        <p14:creationId xmlns:p14="http://schemas.microsoft.com/office/powerpoint/2010/main" val="11697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2894B736-0F24-454E-8A9D-717EB78697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2" y="0"/>
            <a:ext cx="6991350" cy="6857999"/>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460087" y="1501423"/>
            <a:ext cx="6689725" cy="4384658"/>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a:xfrm>
            <a:off x="6096000" y="1622947"/>
            <a:ext cx="5983111" cy="833856"/>
          </a:xfrm>
        </p:spPr>
        <p:txBody>
          <a:bodyPr>
            <a:normAutofit/>
          </a:bodyPr>
          <a:lstStyle/>
          <a:p>
            <a:r>
              <a:rPr lang="en-US" dirty="0">
                <a:solidFill>
                  <a:srgbClr val="FFC000"/>
                </a:solidFill>
                <a:latin typeface="Gill Sans MT" panose="020B0502020104020203" pitchFamily="34" charset="0"/>
              </a:rPr>
              <a:t>THE NEED</a:t>
            </a:r>
          </a:p>
        </p:txBody>
      </p:sp>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6</a:t>
            </a:fld>
            <a:endParaRPr lang="en-US" dirty="0"/>
          </a:p>
        </p:txBody>
      </p:sp>
      <p:sp>
        <p:nvSpPr>
          <p:cNvPr id="7" name="object 9" descr="Beige rectangle">
            <a:extLst>
              <a:ext uri="{FF2B5EF4-FFF2-40B4-BE49-F238E27FC236}">
                <a16:creationId xmlns:a16="http://schemas.microsoft.com/office/drawing/2014/main" id="{02C6628C-972C-4717-AAF3-D882B30F6658}"/>
              </a:ext>
            </a:extLst>
          </p:cNvPr>
          <p:cNvSpPr/>
          <p:nvPr/>
        </p:nvSpPr>
        <p:spPr>
          <a:xfrm>
            <a:off x="6242169" y="2276181"/>
            <a:ext cx="2988000" cy="0"/>
          </a:xfrm>
          <a:custGeom>
            <a:avLst/>
            <a:gdLst/>
            <a:ahLst/>
            <a:cxnLst/>
            <a:rect l="l" t="t" r="r" b="b"/>
            <a:pathLst>
              <a:path w="2642870">
                <a:moveTo>
                  <a:pt x="0" y="0"/>
                </a:moveTo>
                <a:lnTo>
                  <a:pt x="2642616" y="0"/>
                </a:lnTo>
              </a:path>
            </a:pathLst>
          </a:custGeom>
          <a:ln w="54863">
            <a:solidFill>
              <a:schemeClr val="accent1"/>
            </a:solidFill>
          </a:ln>
        </p:spPr>
        <p:txBody>
          <a:bodyPr wrap="square" lIns="0" tIns="0" rIns="0" bIns="0" rtlCol="0"/>
          <a:lstStyle/>
          <a:p>
            <a:endParaRPr lang="en-US" dirty="0"/>
          </a:p>
        </p:txBody>
      </p:sp>
      <p:sp>
        <p:nvSpPr>
          <p:cNvPr id="9" name="Content Placeholder 3">
            <a:extLst>
              <a:ext uri="{FF2B5EF4-FFF2-40B4-BE49-F238E27FC236}">
                <a16:creationId xmlns:a16="http://schemas.microsoft.com/office/drawing/2014/main" id="{E7A818AB-B120-41D5-88A6-933AB9CAAE68}"/>
              </a:ext>
            </a:extLst>
          </p:cNvPr>
          <p:cNvSpPr txBox="1">
            <a:spLocks/>
          </p:cNvSpPr>
          <p:nvPr/>
        </p:nvSpPr>
        <p:spPr>
          <a:xfrm>
            <a:off x="5881511" y="2418604"/>
            <a:ext cx="6181975" cy="34232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i="1" spc="-25" dirty="0">
                <a:solidFill>
                  <a:schemeClr val="bg1"/>
                </a:solidFill>
                <a:latin typeface="Arial"/>
                <a:cs typeface="Arial"/>
              </a:rPr>
              <a:t>Advancements in technology, not to mention COVID-19, necessitates the need for the creation of alternative and sustainable development of competencies for undergraduates and the displaced by taking into account the emerging and evolving “remote” working space developing today.</a:t>
            </a:r>
          </a:p>
        </p:txBody>
      </p:sp>
    </p:spTree>
    <p:extLst>
      <p:ext uri="{BB962C8B-B14F-4D97-AF65-F5344CB8AC3E}">
        <p14:creationId xmlns:p14="http://schemas.microsoft.com/office/powerpoint/2010/main" val="1793949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BDD4-B333-4DDF-ACD5-8DF097564884}"/>
              </a:ext>
            </a:extLst>
          </p:cNvPr>
          <p:cNvSpPr>
            <a:spLocks noGrp="1"/>
          </p:cNvSpPr>
          <p:nvPr>
            <p:ph type="title"/>
          </p:nvPr>
        </p:nvSpPr>
        <p:spPr>
          <a:xfrm>
            <a:off x="838200" y="365125"/>
            <a:ext cx="10515600" cy="1325563"/>
          </a:xfrm>
        </p:spPr>
        <p:txBody>
          <a:bodyPr anchor="ctr">
            <a:normAutofit/>
          </a:bodyPr>
          <a:lstStyle/>
          <a:p>
            <a:r>
              <a:rPr lang="en-US" sz="2700" dirty="0"/>
              <a:t>The Case for Remote</a:t>
            </a:r>
            <a:br>
              <a:rPr lang="en-US" sz="2700" dirty="0"/>
            </a:br>
            <a:r>
              <a:rPr lang="en-US" sz="2700" dirty="0"/>
              <a:t>Goal: Preparing undergraduate/graduate students and WIOA participants for the emerging and evolving marketplace</a:t>
            </a:r>
          </a:p>
        </p:txBody>
      </p:sp>
      <p:sp>
        <p:nvSpPr>
          <p:cNvPr id="4" name="Slide Number Placeholder 3">
            <a:extLst>
              <a:ext uri="{FF2B5EF4-FFF2-40B4-BE49-F238E27FC236}">
                <a16:creationId xmlns:a16="http://schemas.microsoft.com/office/drawing/2014/main" id="{C31F2EA4-A4CD-4559-AFD4-A022D42B47AF}"/>
              </a:ext>
            </a:extLst>
          </p:cNvPr>
          <p:cNvSpPr>
            <a:spLocks noGrp="1"/>
          </p:cNvSpPr>
          <p:nvPr>
            <p:ph type="sldNum" sz="quarter" idx="12"/>
          </p:nvPr>
        </p:nvSpPr>
        <p:spPr>
          <a:xfrm>
            <a:off x="11468844" y="6174902"/>
            <a:ext cx="357116" cy="365125"/>
          </a:xfrm>
        </p:spPr>
        <p:txBody>
          <a:bodyPr anchor="ctr">
            <a:normAutofit/>
          </a:bodyPr>
          <a:lstStyle/>
          <a:p>
            <a:pPr>
              <a:spcAft>
                <a:spcPts val="600"/>
              </a:spcAft>
            </a:pPr>
            <a:fld id="{82EE24B5-652C-4DB5-B7C3-B5BBEC1280B1}" type="slidenum">
              <a:rPr lang="en-US" smtClean="0"/>
              <a:pPr>
                <a:spcAft>
                  <a:spcPts val="600"/>
                </a:spcAft>
              </a:pPr>
              <a:t>7</a:t>
            </a:fld>
            <a:endParaRPr lang="en-US"/>
          </a:p>
        </p:txBody>
      </p:sp>
      <p:graphicFrame>
        <p:nvGraphicFramePr>
          <p:cNvPr id="13" name="Text Placeholder 2">
            <a:extLst>
              <a:ext uri="{FF2B5EF4-FFF2-40B4-BE49-F238E27FC236}">
                <a16:creationId xmlns:a16="http://schemas.microsoft.com/office/drawing/2014/main" id="{C2B40BA4-C2AA-4742-BE92-E15D4B0364C4}"/>
              </a:ext>
            </a:extLst>
          </p:cNvPr>
          <p:cNvGraphicFramePr/>
          <p:nvPr>
            <p:extLst>
              <p:ext uri="{D42A27DB-BD31-4B8C-83A1-F6EECF244321}">
                <p14:modId xmlns:p14="http://schemas.microsoft.com/office/powerpoint/2010/main" val="244866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2364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Man talks by phone">
            <a:extLst>
              <a:ext uri="{FF2B5EF4-FFF2-40B4-BE49-F238E27FC236}">
                <a16:creationId xmlns:a16="http://schemas.microsoft.com/office/drawing/2014/main" id="{2894B736-0F24-454E-8A9D-717EB7869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 y="4665"/>
            <a:ext cx="6991350" cy="6848669"/>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136235" y="1759741"/>
            <a:ext cx="6689725"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a:xfrm>
            <a:off x="6095999" y="2331086"/>
            <a:ext cx="5983111" cy="833856"/>
          </a:xfrm>
        </p:spPr>
        <p:txBody>
          <a:bodyPr>
            <a:normAutofit/>
          </a:bodyPr>
          <a:lstStyle/>
          <a:p>
            <a:r>
              <a:rPr lang="en-US" dirty="0">
                <a:solidFill>
                  <a:srgbClr val="FFC000"/>
                </a:solidFill>
                <a:latin typeface="Gill Sans MT" panose="020B0502020104020203" pitchFamily="34" charset="0"/>
              </a:rPr>
              <a:t>NGM PROGRAM</a:t>
            </a:r>
          </a:p>
        </p:txBody>
      </p:sp>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8</a:t>
            </a:fld>
            <a:endParaRPr lang="en-US" dirty="0"/>
          </a:p>
        </p:txBody>
      </p:sp>
      <p:sp>
        <p:nvSpPr>
          <p:cNvPr id="7" name="object 9" descr="Beige rectangle">
            <a:extLst>
              <a:ext uri="{FF2B5EF4-FFF2-40B4-BE49-F238E27FC236}">
                <a16:creationId xmlns:a16="http://schemas.microsoft.com/office/drawing/2014/main" id="{02C6628C-972C-4717-AAF3-D882B30F6658}"/>
              </a:ext>
            </a:extLst>
          </p:cNvPr>
          <p:cNvSpPr/>
          <p:nvPr/>
        </p:nvSpPr>
        <p:spPr>
          <a:xfrm>
            <a:off x="6313932" y="3035554"/>
            <a:ext cx="2988000" cy="0"/>
          </a:xfrm>
          <a:custGeom>
            <a:avLst/>
            <a:gdLst/>
            <a:ahLst/>
            <a:cxnLst/>
            <a:rect l="l" t="t" r="r" b="b"/>
            <a:pathLst>
              <a:path w="2642870">
                <a:moveTo>
                  <a:pt x="0" y="0"/>
                </a:moveTo>
                <a:lnTo>
                  <a:pt x="2642616" y="0"/>
                </a:lnTo>
              </a:path>
            </a:pathLst>
          </a:custGeom>
          <a:ln w="54863">
            <a:solidFill>
              <a:schemeClr val="accent1"/>
            </a:solidFill>
          </a:ln>
        </p:spPr>
        <p:txBody>
          <a:bodyPr wrap="square" lIns="0" tIns="0" rIns="0" bIns="0" rtlCol="0"/>
          <a:lstStyle/>
          <a:p>
            <a:endParaRPr lang="en-US" dirty="0"/>
          </a:p>
        </p:txBody>
      </p:sp>
      <p:sp>
        <p:nvSpPr>
          <p:cNvPr id="9" name="Content Placeholder 3">
            <a:extLst>
              <a:ext uri="{FF2B5EF4-FFF2-40B4-BE49-F238E27FC236}">
                <a16:creationId xmlns:a16="http://schemas.microsoft.com/office/drawing/2014/main" id="{E7A818AB-B120-41D5-88A6-933AB9CAAE68}"/>
              </a:ext>
            </a:extLst>
          </p:cNvPr>
          <p:cNvSpPr txBox="1">
            <a:spLocks/>
          </p:cNvSpPr>
          <p:nvPr/>
        </p:nvSpPr>
        <p:spPr>
          <a:xfrm>
            <a:off x="6188242" y="3217631"/>
            <a:ext cx="5181600" cy="20014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1" spc="-25" dirty="0">
                <a:solidFill>
                  <a:schemeClr val="bg2">
                    <a:lumMod val="20000"/>
                    <a:lumOff val="80000"/>
                  </a:schemeClr>
                </a:solidFill>
                <a:latin typeface="Arial"/>
                <a:cs typeface="Arial"/>
              </a:rPr>
              <a:t>Offered year-round and designed exclusively for undergraduate, graduate, WIOA participants/students as well as marginalized and underserved groups to obtain experiential and project-based learning in the digital broadcast and media industries with an emphasis on remote spaces.</a:t>
            </a:r>
          </a:p>
        </p:txBody>
      </p:sp>
    </p:spTree>
    <p:extLst>
      <p:ext uri="{BB962C8B-B14F-4D97-AF65-F5344CB8AC3E}">
        <p14:creationId xmlns:p14="http://schemas.microsoft.com/office/powerpoint/2010/main" val="182765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2894B736-0F24-454E-8A9D-717EB78697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2" y="0"/>
            <a:ext cx="6991350" cy="6858000"/>
          </a:xfrm>
          <a:prstGeom prst="rect">
            <a:avLst/>
          </a:prstGeom>
        </p:spPr>
      </p:pic>
      <p:sp>
        <p:nvSpPr>
          <p:cNvPr id="5" name="object 3" descr="Beige rectangle">
            <a:extLst>
              <a:ext uri="{FF2B5EF4-FFF2-40B4-BE49-F238E27FC236}">
                <a16:creationId xmlns:a16="http://schemas.microsoft.com/office/drawing/2014/main" id="{DCF29767-6635-4A46-AB77-672CC90C6FBE}"/>
              </a:ext>
            </a:extLst>
          </p:cNvPr>
          <p:cNvSpPr/>
          <p:nvPr/>
        </p:nvSpPr>
        <p:spPr>
          <a:xfrm>
            <a:off x="8181340" y="1359001"/>
            <a:ext cx="4010660" cy="4194074"/>
          </a:xfrm>
          <a:custGeom>
            <a:avLst/>
            <a:gdLst/>
            <a:ahLst/>
            <a:cxnLst/>
            <a:rect l="l" t="t" r="r" b="b"/>
            <a:pathLst>
              <a:path w="4010659" h="333375">
                <a:moveTo>
                  <a:pt x="0" y="333006"/>
                </a:moveTo>
                <a:lnTo>
                  <a:pt x="4010367" y="333006"/>
                </a:lnTo>
                <a:lnTo>
                  <a:pt x="4010367" y="0"/>
                </a:lnTo>
                <a:lnTo>
                  <a:pt x="0" y="0"/>
                </a:lnTo>
                <a:lnTo>
                  <a:pt x="0" y="333006"/>
                </a:lnTo>
                <a:close/>
              </a:path>
            </a:pathLst>
          </a:custGeom>
          <a:solidFill>
            <a:schemeClr val="accent1"/>
          </a:solidFill>
        </p:spPr>
        <p:txBody>
          <a:bodyPr wrap="square" lIns="0" tIns="0" rIns="0" bIns="0" rtlCol="0"/>
          <a:lstStyle/>
          <a:p>
            <a:endParaRPr lang="en-US" dirty="0"/>
          </a:p>
        </p:txBody>
      </p:sp>
      <p:sp>
        <p:nvSpPr>
          <p:cNvPr id="6" name="object 6" descr="Blue rectangle">
            <a:extLst>
              <a:ext uri="{FF2B5EF4-FFF2-40B4-BE49-F238E27FC236}">
                <a16:creationId xmlns:a16="http://schemas.microsoft.com/office/drawing/2014/main" id="{9FABC344-E043-45BE-8588-06C658DBCE70}"/>
              </a:ext>
            </a:extLst>
          </p:cNvPr>
          <p:cNvSpPr/>
          <p:nvPr/>
        </p:nvSpPr>
        <p:spPr>
          <a:xfrm>
            <a:off x="5502275" y="1692008"/>
            <a:ext cx="6689725" cy="3528060"/>
          </a:xfrm>
          <a:custGeom>
            <a:avLst/>
            <a:gdLst/>
            <a:ahLst/>
            <a:cxnLst/>
            <a:rect l="l" t="t" r="r" b="b"/>
            <a:pathLst>
              <a:path w="6689725" h="3528060">
                <a:moveTo>
                  <a:pt x="0" y="3527996"/>
                </a:moveTo>
                <a:lnTo>
                  <a:pt x="6689648" y="3527996"/>
                </a:lnTo>
                <a:lnTo>
                  <a:pt x="6689648" y="0"/>
                </a:lnTo>
                <a:lnTo>
                  <a:pt x="0" y="0"/>
                </a:lnTo>
                <a:lnTo>
                  <a:pt x="0" y="3527996"/>
                </a:lnTo>
                <a:close/>
              </a:path>
            </a:pathLst>
          </a:custGeom>
          <a:solidFill>
            <a:schemeClr val="accent2"/>
          </a:solidFill>
        </p:spPr>
        <p:txBody>
          <a:bodyPr wrap="square" lIns="0" tIns="0" rIns="0" bIns="0" rtlCol="0"/>
          <a:lstStyle/>
          <a:p>
            <a:endParaRPr lang="en-US" dirty="0"/>
          </a:p>
        </p:txBody>
      </p:sp>
      <p:sp>
        <p:nvSpPr>
          <p:cNvPr id="2" name="Title 1">
            <a:extLst>
              <a:ext uri="{FF2B5EF4-FFF2-40B4-BE49-F238E27FC236}">
                <a16:creationId xmlns:a16="http://schemas.microsoft.com/office/drawing/2014/main" id="{345C5720-51D4-4632-91CD-936B8AB96750}"/>
              </a:ext>
            </a:extLst>
          </p:cNvPr>
          <p:cNvSpPr>
            <a:spLocks noGrp="1"/>
          </p:cNvSpPr>
          <p:nvPr>
            <p:ph type="title"/>
          </p:nvPr>
        </p:nvSpPr>
        <p:spPr>
          <a:xfrm>
            <a:off x="5689215" y="1868691"/>
            <a:ext cx="6231467" cy="833856"/>
          </a:xfrm>
        </p:spPr>
        <p:txBody>
          <a:bodyPr>
            <a:normAutofit/>
          </a:bodyPr>
          <a:lstStyle/>
          <a:p>
            <a:r>
              <a:rPr lang="en-US" dirty="0">
                <a:solidFill>
                  <a:srgbClr val="FFC000"/>
                </a:solidFill>
                <a:latin typeface="Gill Sans MT" panose="020B0502020104020203" pitchFamily="34" charset="0"/>
              </a:rPr>
              <a:t>Tagline…</a:t>
            </a:r>
          </a:p>
        </p:txBody>
      </p:sp>
      <p:sp>
        <p:nvSpPr>
          <p:cNvPr id="3" name="Slide Number Placeholder 2">
            <a:extLst>
              <a:ext uri="{FF2B5EF4-FFF2-40B4-BE49-F238E27FC236}">
                <a16:creationId xmlns:a16="http://schemas.microsoft.com/office/drawing/2014/main" id="{24D506CC-0185-443E-82C7-1600C21D6E91}"/>
              </a:ext>
            </a:extLst>
          </p:cNvPr>
          <p:cNvSpPr>
            <a:spLocks noGrp="1"/>
          </p:cNvSpPr>
          <p:nvPr>
            <p:ph type="sldNum" sz="quarter" idx="12"/>
          </p:nvPr>
        </p:nvSpPr>
        <p:spPr/>
        <p:txBody>
          <a:bodyPr/>
          <a:lstStyle/>
          <a:p>
            <a:fld id="{82EE24B5-652C-4DB5-B7C3-B5BBEC1280B1}" type="slidenum">
              <a:rPr lang="en-US" smtClean="0"/>
              <a:t>9</a:t>
            </a:fld>
            <a:endParaRPr lang="en-US" dirty="0"/>
          </a:p>
        </p:txBody>
      </p:sp>
      <p:sp>
        <p:nvSpPr>
          <p:cNvPr id="7" name="object 9" descr="Beige rectangle">
            <a:extLst>
              <a:ext uri="{FF2B5EF4-FFF2-40B4-BE49-F238E27FC236}">
                <a16:creationId xmlns:a16="http://schemas.microsoft.com/office/drawing/2014/main" id="{02C6628C-972C-4717-AAF3-D882B30F6658}"/>
              </a:ext>
            </a:extLst>
          </p:cNvPr>
          <p:cNvSpPr/>
          <p:nvPr/>
        </p:nvSpPr>
        <p:spPr>
          <a:xfrm>
            <a:off x="7080065" y="2791998"/>
            <a:ext cx="2988000" cy="0"/>
          </a:xfrm>
          <a:custGeom>
            <a:avLst/>
            <a:gdLst/>
            <a:ahLst/>
            <a:cxnLst/>
            <a:rect l="l" t="t" r="r" b="b"/>
            <a:pathLst>
              <a:path w="2642870">
                <a:moveTo>
                  <a:pt x="0" y="0"/>
                </a:moveTo>
                <a:lnTo>
                  <a:pt x="2642616" y="0"/>
                </a:lnTo>
              </a:path>
            </a:pathLst>
          </a:custGeom>
          <a:ln w="54863">
            <a:solidFill>
              <a:schemeClr val="accent1"/>
            </a:solidFill>
          </a:ln>
        </p:spPr>
        <p:txBody>
          <a:bodyPr wrap="square" lIns="0" tIns="0" rIns="0" bIns="0" rtlCol="0"/>
          <a:lstStyle/>
          <a:p>
            <a:endParaRPr lang="en-US" dirty="0"/>
          </a:p>
        </p:txBody>
      </p:sp>
      <p:sp>
        <p:nvSpPr>
          <p:cNvPr id="9" name="Content Placeholder 3">
            <a:extLst>
              <a:ext uri="{FF2B5EF4-FFF2-40B4-BE49-F238E27FC236}">
                <a16:creationId xmlns:a16="http://schemas.microsoft.com/office/drawing/2014/main" id="{E7A818AB-B120-41D5-88A6-933AB9CAAE68}"/>
              </a:ext>
            </a:extLst>
          </p:cNvPr>
          <p:cNvSpPr txBox="1">
            <a:spLocks/>
          </p:cNvSpPr>
          <p:nvPr/>
        </p:nvSpPr>
        <p:spPr>
          <a:xfrm>
            <a:off x="5926667" y="3035554"/>
            <a:ext cx="5632287" cy="19350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i="1" spc="-25">
                <a:solidFill>
                  <a:srgbClr val="FFC000"/>
                </a:solidFill>
                <a:latin typeface="Arial"/>
                <a:cs typeface="Arial"/>
              </a:rPr>
              <a:t>“Learning </a:t>
            </a:r>
            <a:r>
              <a:rPr lang="en-US" sz="3200" i="1" spc="-25" dirty="0">
                <a:solidFill>
                  <a:srgbClr val="FFC000"/>
                </a:solidFill>
                <a:latin typeface="Arial"/>
                <a:cs typeface="Arial"/>
              </a:rPr>
              <a:t>while Leading”</a:t>
            </a:r>
            <a:endParaRPr lang="en-US" sz="3200" i="1" spc="-25" dirty="0">
              <a:solidFill>
                <a:schemeClr val="bg2">
                  <a:lumMod val="20000"/>
                  <a:lumOff val="80000"/>
                </a:schemeClr>
              </a:solidFill>
              <a:latin typeface="Arial"/>
              <a:cs typeface="Arial"/>
            </a:endParaRPr>
          </a:p>
        </p:txBody>
      </p:sp>
    </p:spTree>
    <p:extLst>
      <p:ext uri="{BB962C8B-B14F-4D97-AF65-F5344CB8AC3E}">
        <p14:creationId xmlns:p14="http://schemas.microsoft.com/office/powerpoint/2010/main" val="2767791117"/>
      </p:ext>
    </p:extLst>
  </p:cSld>
  <p:clrMapOvr>
    <a:masterClrMapping/>
  </p:clrMapOvr>
</p:sld>
</file>

<file path=ppt/theme/theme1.xml><?xml version="1.0" encoding="utf-8"?>
<a:theme xmlns:a="http://schemas.openxmlformats.org/drawingml/2006/main" name="Office Theme">
  <a:themeElements>
    <a:clrScheme name="Custom 30">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fontScheme name="Custom 24">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45022061_Professional services marketing plan_SL_V1" id="{B214D568-CC3C-4109-877A-D7A12976D35F}" vid="{D425069E-A49A-4A86-9A62-1864F0635A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426FE2C-7640-4BF0-9D68-FDFD4151FD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DDA16B-F3AC-4A5B-9F5F-6F5A8F47A9E6}">
  <ds:schemaRefs>
    <ds:schemaRef ds:uri="http://schemas.microsoft.com/sharepoint/v3/contenttype/forms"/>
  </ds:schemaRefs>
</ds:datastoreItem>
</file>

<file path=customXml/itemProps3.xml><?xml version="1.0" encoding="utf-8"?>
<ds:datastoreItem xmlns:ds="http://schemas.openxmlformats.org/officeDocument/2006/customXml" ds:itemID="{3C118CE8-9293-4220-BA3B-5D353B13ABC9}">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832</Words>
  <Application>Microsoft Office PowerPoint</Application>
  <PresentationFormat>Widescreen</PresentationFormat>
  <Paragraphs>176</Paragraphs>
  <Slides>19</Slides>
  <Notes>13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vt:lpstr>
      <vt:lpstr>Calibri</vt:lpstr>
      <vt:lpstr>Gill Sans MT</vt:lpstr>
      <vt:lpstr>Wingdings</vt:lpstr>
      <vt:lpstr>Office Theme</vt:lpstr>
      <vt:lpstr>NEXT GENERATION MEDIA PROGRAM  The Justice Beat Talk Show  The Just-Us YOUth Talk Show </vt:lpstr>
      <vt:lpstr>New Generation Media Internship Program Promo Video</vt:lpstr>
      <vt:lpstr>The Company:  Covenant Collaborative Consulting &amp; Training, LLC</vt:lpstr>
      <vt:lpstr>IMDb Approved for Publication</vt:lpstr>
      <vt:lpstr>Forward Thinking of NxGen Media: The Changing Landscape of Onsite v. Remote Working</vt:lpstr>
      <vt:lpstr>THE NEED</vt:lpstr>
      <vt:lpstr>The Case for Remote Goal: Preparing undergraduate/graduate students and WIOA participants for the emerging and evolving marketplace</vt:lpstr>
      <vt:lpstr>NGM PROGRAM</vt:lpstr>
      <vt:lpstr>Tagline…</vt:lpstr>
      <vt:lpstr>PROGRAM BENEFITS</vt:lpstr>
      <vt:lpstr>OUR SPECIALIZED OFFERINGS</vt:lpstr>
      <vt:lpstr>SOCIAL MEDIA PRESENCE @justicebeat2day</vt:lpstr>
      <vt:lpstr>The Justice Beat Talk Show:  NEXT GENERATION MEDIA  (NxGen Media Program)</vt:lpstr>
      <vt:lpstr>BENEFITS OF REMOTE ENVIRONMENT</vt:lpstr>
      <vt:lpstr>Pre-Summer &amp; Summer COMMUNICATION, MANAGEMENT,  AND SUPERVISION PLAN</vt:lpstr>
      <vt:lpstr>Year-round Schedule</vt:lpstr>
      <vt:lpstr>Executive Team</vt:lpstr>
      <vt:lpstr>Membership and Collaborative Partnerships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2020-10-07T02:33:23Z</dcterms:created>
  <dcterms:modified xsi:type="dcterms:W3CDTF">2025-01-27T18:52:32Z</dcterms:modified>
</cp:coreProperties>
</file>